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07"/>
  </p:normalViewPr>
  <p:slideViewPr>
    <p:cSldViewPr snapToGrid="0">
      <p:cViewPr varScale="1">
        <p:scale>
          <a:sx n="137" d="100"/>
          <a:sy n="137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867F5-474A-5145-85CD-3161C282E717}" type="doc">
      <dgm:prSet loTypeId="urn:microsoft.com/office/officeart/2005/8/layout/chevr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9D7648D4-964A-EB40-9B79-DE73910A43DE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 err="1"/>
            <a:t>Imports</a:t>
          </a:r>
          <a:endParaRPr lang="pt-BR" sz="900" dirty="0"/>
        </a:p>
      </dgm:t>
    </dgm:pt>
    <dgm:pt modelId="{AF16125A-B1B3-114D-A11C-DCE18B528A9C}" type="sibTrans" cxnId="{46D7E87D-B510-BB4C-A4EF-F2CC3013FB20}">
      <dgm:prSet/>
      <dgm:spPr/>
      <dgm:t>
        <a:bodyPr/>
        <a:lstStyle/>
        <a:p>
          <a:endParaRPr lang="pt-BR"/>
        </a:p>
      </dgm:t>
    </dgm:pt>
    <dgm:pt modelId="{37923CD6-6659-2D44-83F8-B627F642B544}" type="parTrans" cxnId="{46D7E87D-B510-BB4C-A4EF-F2CC3013FB20}">
      <dgm:prSet/>
      <dgm:spPr/>
      <dgm:t>
        <a:bodyPr/>
        <a:lstStyle/>
        <a:p>
          <a:endParaRPr lang="pt-BR"/>
        </a:p>
      </dgm:t>
    </dgm:pt>
    <dgm:pt modelId="{BF764A7C-CBE0-6840-8072-46CFC915A222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Variáveis</a:t>
          </a:r>
        </a:p>
      </dgm:t>
    </dgm:pt>
    <dgm:pt modelId="{D05128D7-95F0-4940-940B-A0D7111C2598}" type="parTrans" cxnId="{FE5E2EDB-C748-0B40-B8FA-1FA9F6CD7B9E}">
      <dgm:prSet/>
      <dgm:spPr/>
      <dgm:t>
        <a:bodyPr/>
        <a:lstStyle/>
        <a:p>
          <a:endParaRPr lang="pt-BR"/>
        </a:p>
      </dgm:t>
    </dgm:pt>
    <dgm:pt modelId="{44470758-66E8-594D-BC4D-0B7D6B0B0AE4}" type="sibTrans" cxnId="{FE5E2EDB-C748-0B40-B8FA-1FA9F6CD7B9E}">
      <dgm:prSet/>
      <dgm:spPr/>
      <dgm:t>
        <a:bodyPr/>
        <a:lstStyle/>
        <a:p>
          <a:endParaRPr lang="pt-BR"/>
        </a:p>
      </dgm:t>
    </dgm:pt>
    <dgm:pt modelId="{F5B948AF-A1BF-254F-88DE-692ADC561356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Leitura das Fontes</a:t>
          </a:r>
        </a:p>
      </dgm:t>
    </dgm:pt>
    <dgm:pt modelId="{9A282F6E-3EEE-D74B-82D5-41258B80C398}" type="parTrans" cxnId="{A83900A7-C0BB-E44E-A42E-A5120E3F746D}">
      <dgm:prSet/>
      <dgm:spPr/>
      <dgm:t>
        <a:bodyPr/>
        <a:lstStyle/>
        <a:p>
          <a:endParaRPr lang="pt-BR"/>
        </a:p>
      </dgm:t>
    </dgm:pt>
    <dgm:pt modelId="{49530F03-2D93-3148-99DA-74CAD6B86934}" type="sibTrans" cxnId="{A83900A7-C0BB-E44E-A42E-A5120E3F746D}">
      <dgm:prSet/>
      <dgm:spPr/>
      <dgm:t>
        <a:bodyPr/>
        <a:lstStyle/>
        <a:p>
          <a:endParaRPr lang="pt-BR"/>
        </a:p>
      </dgm:t>
    </dgm:pt>
    <dgm:pt modelId="{EAABED7E-D433-DB49-AAF5-DC06D99CDCAF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Join</a:t>
          </a:r>
        </a:p>
      </dgm:t>
    </dgm:pt>
    <dgm:pt modelId="{1B8F2070-FB79-5445-A26A-41BA27AE9D01}" type="parTrans" cxnId="{B21A7E12-45C9-D943-9A77-D1176F4ADE78}">
      <dgm:prSet/>
      <dgm:spPr/>
      <dgm:t>
        <a:bodyPr/>
        <a:lstStyle/>
        <a:p>
          <a:endParaRPr lang="pt-BR"/>
        </a:p>
      </dgm:t>
    </dgm:pt>
    <dgm:pt modelId="{68A7956C-8CCE-8A40-931C-D8EC57F7A596}" type="sibTrans" cxnId="{B21A7E12-45C9-D943-9A77-D1176F4ADE78}">
      <dgm:prSet/>
      <dgm:spPr/>
      <dgm:t>
        <a:bodyPr/>
        <a:lstStyle/>
        <a:p>
          <a:endParaRPr lang="pt-BR"/>
        </a:p>
      </dgm:t>
    </dgm:pt>
    <dgm:pt modelId="{BD5A68BF-1905-7848-9E3C-72412D6141C6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Análise 1</a:t>
          </a:r>
        </a:p>
      </dgm:t>
    </dgm:pt>
    <dgm:pt modelId="{8E5F125E-F873-434E-8600-FC5ECE7441F2}" type="sibTrans" cxnId="{36AFD558-8998-AA40-AA7E-AE59A1E0C6C0}">
      <dgm:prSet/>
      <dgm:spPr/>
      <dgm:t>
        <a:bodyPr/>
        <a:lstStyle/>
        <a:p>
          <a:endParaRPr lang="pt-BR"/>
        </a:p>
      </dgm:t>
    </dgm:pt>
    <dgm:pt modelId="{FD8F393C-8DC4-F646-9DE9-77F3C81CC200}" type="parTrans" cxnId="{36AFD558-8998-AA40-AA7E-AE59A1E0C6C0}">
      <dgm:prSet/>
      <dgm:spPr/>
      <dgm:t>
        <a:bodyPr/>
        <a:lstStyle/>
        <a:p>
          <a:endParaRPr lang="pt-BR"/>
        </a:p>
      </dgm:t>
    </dgm:pt>
    <dgm:pt modelId="{956E85BC-679F-654C-96DC-93401D385C18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Análise 2</a:t>
          </a:r>
        </a:p>
      </dgm:t>
    </dgm:pt>
    <dgm:pt modelId="{4C9B5BF9-ABC9-3946-A57A-0B8B2210DFC3}" type="parTrans" cxnId="{8D4DFF81-EAA5-5D4A-BBA9-2BD2A53F6233}">
      <dgm:prSet/>
      <dgm:spPr/>
      <dgm:t>
        <a:bodyPr/>
        <a:lstStyle/>
        <a:p>
          <a:endParaRPr lang="pt-BR"/>
        </a:p>
      </dgm:t>
    </dgm:pt>
    <dgm:pt modelId="{91BBA464-2E06-1B46-A49F-011BF6128524}" type="sibTrans" cxnId="{8D4DFF81-EAA5-5D4A-BBA9-2BD2A53F6233}">
      <dgm:prSet/>
      <dgm:spPr/>
      <dgm:t>
        <a:bodyPr/>
        <a:lstStyle/>
        <a:p>
          <a:endParaRPr lang="pt-BR"/>
        </a:p>
      </dgm:t>
    </dgm:pt>
    <dgm:pt modelId="{C4D0E126-4FBF-444C-BF62-ACB4890CEDC4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Análise 3</a:t>
          </a:r>
        </a:p>
      </dgm:t>
    </dgm:pt>
    <dgm:pt modelId="{A32C64C8-8ACE-E94C-9D88-61E5BA1B1FB9}" type="parTrans" cxnId="{36B7141D-5F94-9844-8BE9-7665229D8084}">
      <dgm:prSet/>
      <dgm:spPr/>
      <dgm:t>
        <a:bodyPr/>
        <a:lstStyle/>
        <a:p>
          <a:endParaRPr lang="pt-BR"/>
        </a:p>
      </dgm:t>
    </dgm:pt>
    <dgm:pt modelId="{77E89876-E61B-5444-AF96-95ACD0C88F19}" type="sibTrans" cxnId="{36B7141D-5F94-9844-8BE9-7665229D8084}">
      <dgm:prSet/>
      <dgm:spPr/>
      <dgm:t>
        <a:bodyPr/>
        <a:lstStyle/>
        <a:p>
          <a:endParaRPr lang="pt-BR"/>
        </a:p>
      </dgm:t>
    </dgm:pt>
    <dgm:pt modelId="{1F16B547-0857-A741-841F-C94CF769FF6C}">
      <dgm:prSet custT="1"/>
      <dgm:spPr>
        <a:solidFill>
          <a:srgbClr val="15392A">
            <a:alpha val="21000"/>
          </a:srgbClr>
        </a:solidFill>
      </dgm:spPr>
      <dgm:t>
        <a:bodyPr/>
        <a:lstStyle/>
        <a:p>
          <a:r>
            <a:rPr lang="pt-BR" sz="900" b="1" dirty="0"/>
            <a:t>Salva das análises</a:t>
          </a:r>
        </a:p>
      </dgm:t>
    </dgm:pt>
    <dgm:pt modelId="{0A0AB0B9-75C7-1F41-B439-F72A49F8B95B}" type="parTrans" cxnId="{2591A6C2-2F2D-BC4B-AC89-A9BFE4AF40EF}">
      <dgm:prSet/>
      <dgm:spPr/>
      <dgm:t>
        <a:bodyPr/>
        <a:lstStyle/>
        <a:p>
          <a:endParaRPr lang="pt-BR"/>
        </a:p>
      </dgm:t>
    </dgm:pt>
    <dgm:pt modelId="{90EDC57B-D27E-C745-B39B-8D0A19DB77EF}" type="sibTrans" cxnId="{2591A6C2-2F2D-BC4B-AC89-A9BFE4AF40EF}">
      <dgm:prSet/>
      <dgm:spPr/>
      <dgm:t>
        <a:bodyPr/>
        <a:lstStyle/>
        <a:p>
          <a:endParaRPr lang="pt-BR"/>
        </a:p>
      </dgm:t>
    </dgm:pt>
    <dgm:pt modelId="{4FA7AF90-6131-494C-A546-0918DAC62D5A}" type="pres">
      <dgm:prSet presAssocID="{A7B867F5-474A-5145-85CD-3161C282E717}" presName="linearFlow" presStyleCnt="0">
        <dgm:presLayoutVars>
          <dgm:dir/>
          <dgm:animLvl val="lvl"/>
          <dgm:resizeHandles val="exact"/>
        </dgm:presLayoutVars>
      </dgm:prSet>
      <dgm:spPr/>
    </dgm:pt>
    <dgm:pt modelId="{99EAD29A-71BD-A14A-A89D-AB3E38B8D798}" type="pres">
      <dgm:prSet presAssocID="{9D7648D4-964A-EB40-9B79-DE73910A43DE}" presName="composite" presStyleCnt="0"/>
      <dgm:spPr/>
    </dgm:pt>
    <dgm:pt modelId="{C550B03D-131F-5B4C-A97A-466EE6A8DF35}" type="pres">
      <dgm:prSet presAssocID="{9D7648D4-964A-EB40-9B79-DE73910A43DE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7DCBEAE4-5D3C-2844-904C-7918E19348F7}" type="pres">
      <dgm:prSet presAssocID="{9D7648D4-964A-EB40-9B79-DE73910A43DE}" presName="descendantText" presStyleLbl="alignAcc1" presStyleIdx="0" presStyleCnt="8">
        <dgm:presLayoutVars>
          <dgm:bulletEnabled val="1"/>
        </dgm:presLayoutVars>
      </dgm:prSet>
      <dgm:spPr/>
    </dgm:pt>
    <dgm:pt modelId="{7E76BAA2-EFEB-5943-8E69-5DF07A0A06A6}" type="pres">
      <dgm:prSet presAssocID="{AF16125A-B1B3-114D-A11C-DCE18B528A9C}" presName="sp" presStyleCnt="0"/>
      <dgm:spPr/>
    </dgm:pt>
    <dgm:pt modelId="{D38A50E4-EF20-624A-9767-B47F28F1BAC0}" type="pres">
      <dgm:prSet presAssocID="{BF764A7C-CBE0-6840-8072-46CFC915A222}" presName="composite" presStyleCnt="0"/>
      <dgm:spPr/>
    </dgm:pt>
    <dgm:pt modelId="{48CC1AEC-59FA-E04B-A401-5360C8653A8A}" type="pres">
      <dgm:prSet presAssocID="{BF764A7C-CBE0-6840-8072-46CFC915A222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F6A1587F-AE23-5F41-9F61-193133772AC2}" type="pres">
      <dgm:prSet presAssocID="{BF764A7C-CBE0-6840-8072-46CFC915A222}" presName="descendantText" presStyleLbl="alignAcc1" presStyleIdx="1" presStyleCnt="8">
        <dgm:presLayoutVars>
          <dgm:bulletEnabled val="1"/>
        </dgm:presLayoutVars>
      </dgm:prSet>
      <dgm:spPr/>
    </dgm:pt>
    <dgm:pt modelId="{13C44C76-ADCC-D74D-B8BA-75B0E614DE3C}" type="pres">
      <dgm:prSet presAssocID="{44470758-66E8-594D-BC4D-0B7D6B0B0AE4}" presName="sp" presStyleCnt="0"/>
      <dgm:spPr/>
    </dgm:pt>
    <dgm:pt modelId="{CE4791C9-6EB7-4A43-A1CE-6F4CCD1C44F5}" type="pres">
      <dgm:prSet presAssocID="{F5B948AF-A1BF-254F-88DE-692ADC561356}" presName="composite" presStyleCnt="0"/>
      <dgm:spPr/>
    </dgm:pt>
    <dgm:pt modelId="{A42F79CC-45FC-4140-AF1B-37DBFA2F6271}" type="pres">
      <dgm:prSet presAssocID="{F5B948AF-A1BF-254F-88DE-692ADC561356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A4562833-A4AC-B948-B9CC-22BF95B65E0C}" type="pres">
      <dgm:prSet presAssocID="{F5B948AF-A1BF-254F-88DE-692ADC561356}" presName="descendantText" presStyleLbl="alignAcc1" presStyleIdx="2" presStyleCnt="8">
        <dgm:presLayoutVars>
          <dgm:bulletEnabled val="1"/>
        </dgm:presLayoutVars>
      </dgm:prSet>
      <dgm:spPr/>
    </dgm:pt>
    <dgm:pt modelId="{12FC2326-23E5-CE4E-9999-EED9EFB9FBA5}" type="pres">
      <dgm:prSet presAssocID="{49530F03-2D93-3148-99DA-74CAD6B86934}" presName="sp" presStyleCnt="0"/>
      <dgm:spPr/>
    </dgm:pt>
    <dgm:pt modelId="{242D442B-320A-FA4E-A574-A36C6585FE11}" type="pres">
      <dgm:prSet presAssocID="{EAABED7E-D433-DB49-AAF5-DC06D99CDCAF}" presName="composite" presStyleCnt="0"/>
      <dgm:spPr/>
    </dgm:pt>
    <dgm:pt modelId="{47E864E0-5E0E-CB49-A8A1-260A87C85563}" type="pres">
      <dgm:prSet presAssocID="{EAABED7E-D433-DB49-AAF5-DC06D99CDCAF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200EC48E-858E-A647-8ACF-9A8E83C47776}" type="pres">
      <dgm:prSet presAssocID="{EAABED7E-D433-DB49-AAF5-DC06D99CDCAF}" presName="descendantText" presStyleLbl="alignAcc1" presStyleIdx="3" presStyleCnt="8">
        <dgm:presLayoutVars>
          <dgm:bulletEnabled val="1"/>
        </dgm:presLayoutVars>
      </dgm:prSet>
      <dgm:spPr/>
    </dgm:pt>
    <dgm:pt modelId="{C5D200BE-BE02-8741-94A9-759E7CF756E2}" type="pres">
      <dgm:prSet presAssocID="{68A7956C-8CCE-8A40-931C-D8EC57F7A596}" presName="sp" presStyleCnt="0"/>
      <dgm:spPr/>
    </dgm:pt>
    <dgm:pt modelId="{21A07770-14C5-3447-A972-AF8C67C86BBC}" type="pres">
      <dgm:prSet presAssocID="{BD5A68BF-1905-7848-9E3C-72412D6141C6}" presName="composite" presStyleCnt="0"/>
      <dgm:spPr/>
    </dgm:pt>
    <dgm:pt modelId="{65DFDE51-2F87-BE44-A1F7-412A701EC3D1}" type="pres">
      <dgm:prSet presAssocID="{BD5A68BF-1905-7848-9E3C-72412D6141C6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330067-578A-3D42-ACF2-4B9FAD9AFA6C}" type="pres">
      <dgm:prSet presAssocID="{BD5A68BF-1905-7848-9E3C-72412D6141C6}" presName="descendantText" presStyleLbl="alignAcc1" presStyleIdx="4" presStyleCnt="8">
        <dgm:presLayoutVars>
          <dgm:bulletEnabled val="1"/>
        </dgm:presLayoutVars>
      </dgm:prSet>
      <dgm:spPr/>
    </dgm:pt>
    <dgm:pt modelId="{24D30F14-3222-8546-BE18-5D0B76590B79}" type="pres">
      <dgm:prSet presAssocID="{8E5F125E-F873-434E-8600-FC5ECE7441F2}" presName="sp" presStyleCnt="0"/>
      <dgm:spPr/>
    </dgm:pt>
    <dgm:pt modelId="{F011829B-F157-2E41-906D-111BC671E057}" type="pres">
      <dgm:prSet presAssocID="{956E85BC-679F-654C-96DC-93401D385C18}" presName="composite" presStyleCnt="0"/>
      <dgm:spPr/>
    </dgm:pt>
    <dgm:pt modelId="{2D501D3F-F2B2-D449-8018-F49CF9B18A18}" type="pres">
      <dgm:prSet presAssocID="{956E85BC-679F-654C-96DC-93401D385C18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20391C68-E2AC-B040-80AB-6A3FDC070D2D}" type="pres">
      <dgm:prSet presAssocID="{956E85BC-679F-654C-96DC-93401D385C18}" presName="descendantText" presStyleLbl="alignAcc1" presStyleIdx="5" presStyleCnt="8">
        <dgm:presLayoutVars>
          <dgm:bulletEnabled val="1"/>
        </dgm:presLayoutVars>
      </dgm:prSet>
      <dgm:spPr/>
    </dgm:pt>
    <dgm:pt modelId="{D4F3F771-995B-5D40-84BC-D1B76E4193C6}" type="pres">
      <dgm:prSet presAssocID="{91BBA464-2E06-1B46-A49F-011BF6128524}" presName="sp" presStyleCnt="0"/>
      <dgm:spPr/>
    </dgm:pt>
    <dgm:pt modelId="{ACD60B09-5EC8-8748-AC0B-E5DE984CAC41}" type="pres">
      <dgm:prSet presAssocID="{C4D0E126-4FBF-444C-BF62-ACB4890CEDC4}" presName="composite" presStyleCnt="0"/>
      <dgm:spPr/>
    </dgm:pt>
    <dgm:pt modelId="{CB2E63A3-E68F-0E43-BE81-E75CF8A1BC82}" type="pres">
      <dgm:prSet presAssocID="{C4D0E126-4FBF-444C-BF62-ACB4890CEDC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FCD0DC11-E37E-8B4B-981C-B9C4E38048BB}" type="pres">
      <dgm:prSet presAssocID="{C4D0E126-4FBF-444C-BF62-ACB4890CEDC4}" presName="descendantText" presStyleLbl="alignAcc1" presStyleIdx="6" presStyleCnt="8">
        <dgm:presLayoutVars>
          <dgm:bulletEnabled val="1"/>
        </dgm:presLayoutVars>
      </dgm:prSet>
      <dgm:spPr/>
    </dgm:pt>
    <dgm:pt modelId="{DF1B6378-D682-E141-87A0-FE112C358A1B}" type="pres">
      <dgm:prSet presAssocID="{77E89876-E61B-5444-AF96-95ACD0C88F19}" presName="sp" presStyleCnt="0"/>
      <dgm:spPr/>
    </dgm:pt>
    <dgm:pt modelId="{7FF5E8FC-2DE9-3845-8B36-A74726F161E3}" type="pres">
      <dgm:prSet presAssocID="{1F16B547-0857-A741-841F-C94CF769FF6C}" presName="composite" presStyleCnt="0"/>
      <dgm:spPr/>
    </dgm:pt>
    <dgm:pt modelId="{A778684F-FEF3-E940-8983-F7E8EE80A852}" type="pres">
      <dgm:prSet presAssocID="{1F16B547-0857-A741-841F-C94CF769FF6C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DA1D3112-565B-EF42-B832-14F864E2326B}" type="pres">
      <dgm:prSet presAssocID="{1F16B547-0857-A741-841F-C94CF769FF6C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1719F002-4253-F84E-BF65-F8E4D20CE601}" type="presOf" srcId="{F5B948AF-A1BF-254F-88DE-692ADC561356}" destId="{A42F79CC-45FC-4140-AF1B-37DBFA2F6271}" srcOrd="0" destOrd="0" presId="urn:microsoft.com/office/officeart/2005/8/layout/chevron2"/>
    <dgm:cxn modelId="{B21A7E12-45C9-D943-9A77-D1176F4ADE78}" srcId="{A7B867F5-474A-5145-85CD-3161C282E717}" destId="{EAABED7E-D433-DB49-AAF5-DC06D99CDCAF}" srcOrd="3" destOrd="0" parTransId="{1B8F2070-FB79-5445-A26A-41BA27AE9D01}" sibTransId="{68A7956C-8CCE-8A40-931C-D8EC57F7A596}"/>
    <dgm:cxn modelId="{57409316-4CD6-7244-B2D1-DA130791EF3F}" type="presOf" srcId="{9D7648D4-964A-EB40-9B79-DE73910A43DE}" destId="{C550B03D-131F-5B4C-A97A-466EE6A8DF35}" srcOrd="0" destOrd="0" presId="urn:microsoft.com/office/officeart/2005/8/layout/chevron2"/>
    <dgm:cxn modelId="{933CA21B-A2BA-1C40-BDD3-F08CDCEAFA32}" type="presOf" srcId="{BF764A7C-CBE0-6840-8072-46CFC915A222}" destId="{48CC1AEC-59FA-E04B-A401-5360C8653A8A}" srcOrd="0" destOrd="0" presId="urn:microsoft.com/office/officeart/2005/8/layout/chevron2"/>
    <dgm:cxn modelId="{36B7141D-5F94-9844-8BE9-7665229D8084}" srcId="{A7B867F5-474A-5145-85CD-3161C282E717}" destId="{C4D0E126-4FBF-444C-BF62-ACB4890CEDC4}" srcOrd="6" destOrd="0" parTransId="{A32C64C8-8ACE-E94C-9D88-61E5BA1B1FB9}" sibTransId="{77E89876-E61B-5444-AF96-95ACD0C88F19}"/>
    <dgm:cxn modelId="{36AFD558-8998-AA40-AA7E-AE59A1E0C6C0}" srcId="{A7B867F5-474A-5145-85CD-3161C282E717}" destId="{BD5A68BF-1905-7848-9E3C-72412D6141C6}" srcOrd="4" destOrd="0" parTransId="{FD8F393C-8DC4-F646-9DE9-77F3C81CC200}" sibTransId="{8E5F125E-F873-434E-8600-FC5ECE7441F2}"/>
    <dgm:cxn modelId="{E8026559-E1D0-864A-A1B3-FA25CDB0F457}" type="presOf" srcId="{C4D0E126-4FBF-444C-BF62-ACB4890CEDC4}" destId="{CB2E63A3-E68F-0E43-BE81-E75CF8A1BC82}" srcOrd="0" destOrd="0" presId="urn:microsoft.com/office/officeart/2005/8/layout/chevron2"/>
    <dgm:cxn modelId="{2563D864-2142-7849-BAA8-91391EC3DCB9}" type="presOf" srcId="{EAABED7E-D433-DB49-AAF5-DC06D99CDCAF}" destId="{47E864E0-5E0E-CB49-A8A1-260A87C85563}" srcOrd="0" destOrd="0" presId="urn:microsoft.com/office/officeart/2005/8/layout/chevron2"/>
    <dgm:cxn modelId="{46D7E87D-B510-BB4C-A4EF-F2CC3013FB20}" srcId="{A7B867F5-474A-5145-85CD-3161C282E717}" destId="{9D7648D4-964A-EB40-9B79-DE73910A43DE}" srcOrd="0" destOrd="0" parTransId="{37923CD6-6659-2D44-83F8-B627F642B544}" sibTransId="{AF16125A-B1B3-114D-A11C-DCE18B528A9C}"/>
    <dgm:cxn modelId="{8D4DFF81-EAA5-5D4A-BBA9-2BD2A53F6233}" srcId="{A7B867F5-474A-5145-85CD-3161C282E717}" destId="{956E85BC-679F-654C-96DC-93401D385C18}" srcOrd="5" destOrd="0" parTransId="{4C9B5BF9-ABC9-3946-A57A-0B8B2210DFC3}" sibTransId="{91BBA464-2E06-1B46-A49F-011BF6128524}"/>
    <dgm:cxn modelId="{A6C5C390-AC80-4F4A-AA79-F29F5D86EA63}" type="presOf" srcId="{956E85BC-679F-654C-96DC-93401D385C18}" destId="{2D501D3F-F2B2-D449-8018-F49CF9B18A18}" srcOrd="0" destOrd="0" presId="urn:microsoft.com/office/officeart/2005/8/layout/chevron2"/>
    <dgm:cxn modelId="{1E06D195-34DA-9C48-8407-5DBBB59A2FE2}" type="presOf" srcId="{1F16B547-0857-A741-841F-C94CF769FF6C}" destId="{A778684F-FEF3-E940-8983-F7E8EE80A852}" srcOrd="0" destOrd="0" presId="urn:microsoft.com/office/officeart/2005/8/layout/chevron2"/>
    <dgm:cxn modelId="{87ED6797-1343-9740-AD8F-55D383724D32}" type="presOf" srcId="{BD5A68BF-1905-7848-9E3C-72412D6141C6}" destId="{65DFDE51-2F87-BE44-A1F7-412A701EC3D1}" srcOrd="0" destOrd="0" presId="urn:microsoft.com/office/officeart/2005/8/layout/chevron2"/>
    <dgm:cxn modelId="{619EC1A1-65D1-F143-B213-882A87214BB2}" type="presOf" srcId="{A7B867F5-474A-5145-85CD-3161C282E717}" destId="{4FA7AF90-6131-494C-A546-0918DAC62D5A}" srcOrd="0" destOrd="0" presId="urn:microsoft.com/office/officeart/2005/8/layout/chevron2"/>
    <dgm:cxn modelId="{A83900A7-C0BB-E44E-A42E-A5120E3F746D}" srcId="{A7B867F5-474A-5145-85CD-3161C282E717}" destId="{F5B948AF-A1BF-254F-88DE-692ADC561356}" srcOrd="2" destOrd="0" parTransId="{9A282F6E-3EEE-D74B-82D5-41258B80C398}" sibTransId="{49530F03-2D93-3148-99DA-74CAD6B86934}"/>
    <dgm:cxn modelId="{2591A6C2-2F2D-BC4B-AC89-A9BFE4AF40EF}" srcId="{A7B867F5-474A-5145-85CD-3161C282E717}" destId="{1F16B547-0857-A741-841F-C94CF769FF6C}" srcOrd="7" destOrd="0" parTransId="{0A0AB0B9-75C7-1F41-B439-F72A49F8B95B}" sibTransId="{90EDC57B-D27E-C745-B39B-8D0A19DB77EF}"/>
    <dgm:cxn modelId="{FE5E2EDB-C748-0B40-B8FA-1FA9F6CD7B9E}" srcId="{A7B867F5-474A-5145-85CD-3161C282E717}" destId="{BF764A7C-CBE0-6840-8072-46CFC915A222}" srcOrd="1" destOrd="0" parTransId="{D05128D7-95F0-4940-940B-A0D7111C2598}" sibTransId="{44470758-66E8-594D-BC4D-0B7D6B0B0AE4}"/>
    <dgm:cxn modelId="{BE32AB93-5EB5-704B-918E-CDAB4470C5B1}" type="presParOf" srcId="{4FA7AF90-6131-494C-A546-0918DAC62D5A}" destId="{99EAD29A-71BD-A14A-A89D-AB3E38B8D798}" srcOrd="0" destOrd="0" presId="urn:microsoft.com/office/officeart/2005/8/layout/chevron2"/>
    <dgm:cxn modelId="{994289DE-E614-E84B-80FF-3B4709F18C2D}" type="presParOf" srcId="{99EAD29A-71BD-A14A-A89D-AB3E38B8D798}" destId="{C550B03D-131F-5B4C-A97A-466EE6A8DF35}" srcOrd="0" destOrd="0" presId="urn:microsoft.com/office/officeart/2005/8/layout/chevron2"/>
    <dgm:cxn modelId="{79582CC1-3CA7-C44F-8F95-FB988D129568}" type="presParOf" srcId="{99EAD29A-71BD-A14A-A89D-AB3E38B8D798}" destId="{7DCBEAE4-5D3C-2844-904C-7918E19348F7}" srcOrd="1" destOrd="0" presId="urn:microsoft.com/office/officeart/2005/8/layout/chevron2"/>
    <dgm:cxn modelId="{2D0B594E-9992-0C4E-97BA-7C15DA099B83}" type="presParOf" srcId="{4FA7AF90-6131-494C-A546-0918DAC62D5A}" destId="{7E76BAA2-EFEB-5943-8E69-5DF07A0A06A6}" srcOrd="1" destOrd="0" presId="urn:microsoft.com/office/officeart/2005/8/layout/chevron2"/>
    <dgm:cxn modelId="{60D64B16-5DF6-4F42-AE03-829CCAFA70D9}" type="presParOf" srcId="{4FA7AF90-6131-494C-A546-0918DAC62D5A}" destId="{D38A50E4-EF20-624A-9767-B47F28F1BAC0}" srcOrd="2" destOrd="0" presId="urn:microsoft.com/office/officeart/2005/8/layout/chevron2"/>
    <dgm:cxn modelId="{75D7FF58-4279-1042-A9C4-F310094635B7}" type="presParOf" srcId="{D38A50E4-EF20-624A-9767-B47F28F1BAC0}" destId="{48CC1AEC-59FA-E04B-A401-5360C8653A8A}" srcOrd="0" destOrd="0" presId="urn:microsoft.com/office/officeart/2005/8/layout/chevron2"/>
    <dgm:cxn modelId="{BE216640-AC6D-8C4C-A129-A3E092FC8A94}" type="presParOf" srcId="{D38A50E4-EF20-624A-9767-B47F28F1BAC0}" destId="{F6A1587F-AE23-5F41-9F61-193133772AC2}" srcOrd="1" destOrd="0" presId="urn:microsoft.com/office/officeart/2005/8/layout/chevron2"/>
    <dgm:cxn modelId="{DDB47302-CE6E-4940-907C-0D06B89DBD9A}" type="presParOf" srcId="{4FA7AF90-6131-494C-A546-0918DAC62D5A}" destId="{13C44C76-ADCC-D74D-B8BA-75B0E614DE3C}" srcOrd="3" destOrd="0" presId="urn:microsoft.com/office/officeart/2005/8/layout/chevron2"/>
    <dgm:cxn modelId="{A700D60C-776B-5141-B409-3C30028CF107}" type="presParOf" srcId="{4FA7AF90-6131-494C-A546-0918DAC62D5A}" destId="{CE4791C9-6EB7-4A43-A1CE-6F4CCD1C44F5}" srcOrd="4" destOrd="0" presId="urn:microsoft.com/office/officeart/2005/8/layout/chevron2"/>
    <dgm:cxn modelId="{DB49892A-12DD-7B46-956D-81C95B929BEF}" type="presParOf" srcId="{CE4791C9-6EB7-4A43-A1CE-6F4CCD1C44F5}" destId="{A42F79CC-45FC-4140-AF1B-37DBFA2F6271}" srcOrd="0" destOrd="0" presId="urn:microsoft.com/office/officeart/2005/8/layout/chevron2"/>
    <dgm:cxn modelId="{D8E3E3EC-A404-5847-9686-9102554E92AF}" type="presParOf" srcId="{CE4791C9-6EB7-4A43-A1CE-6F4CCD1C44F5}" destId="{A4562833-A4AC-B948-B9CC-22BF95B65E0C}" srcOrd="1" destOrd="0" presId="urn:microsoft.com/office/officeart/2005/8/layout/chevron2"/>
    <dgm:cxn modelId="{12EA9AE9-075B-1240-83E4-D57D03A620C2}" type="presParOf" srcId="{4FA7AF90-6131-494C-A546-0918DAC62D5A}" destId="{12FC2326-23E5-CE4E-9999-EED9EFB9FBA5}" srcOrd="5" destOrd="0" presId="urn:microsoft.com/office/officeart/2005/8/layout/chevron2"/>
    <dgm:cxn modelId="{0E947752-39E7-0640-881C-1715955F84A5}" type="presParOf" srcId="{4FA7AF90-6131-494C-A546-0918DAC62D5A}" destId="{242D442B-320A-FA4E-A574-A36C6585FE11}" srcOrd="6" destOrd="0" presId="urn:microsoft.com/office/officeart/2005/8/layout/chevron2"/>
    <dgm:cxn modelId="{4A8761C1-D12C-6642-B488-3719C6D6D992}" type="presParOf" srcId="{242D442B-320A-FA4E-A574-A36C6585FE11}" destId="{47E864E0-5E0E-CB49-A8A1-260A87C85563}" srcOrd="0" destOrd="0" presId="urn:microsoft.com/office/officeart/2005/8/layout/chevron2"/>
    <dgm:cxn modelId="{1DF12BB3-65CC-654F-83B0-A94AF8D98C4F}" type="presParOf" srcId="{242D442B-320A-FA4E-A574-A36C6585FE11}" destId="{200EC48E-858E-A647-8ACF-9A8E83C47776}" srcOrd="1" destOrd="0" presId="urn:microsoft.com/office/officeart/2005/8/layout/chevron2"/>
    <dgm:cxn modelId="{FA43D132-73C4-3F42-820F-46EC5994DFB8}" type="presParOf" srcId="{4FA7AF90-6131-494C-A546-0918DAC62D5A}" destId="{C5D200BE-BE02-8741-94A9-759E7CF756E2}" srcOrd="7" destOrd="0" presId="urn:microsoft.com/office/officeart/2005/8/layout/chevron2"/>
    <dgm:cxn modelId="{B02E4F66-8976-B94B-8834-C019CB4A4F31}" type="presParOf" srcId="{4FA7AF90-6131-494C-A546-0918DAC62D5A}" destId="{21A07770-14C5-3447-A972-AF8C67C86BBC}" srcOrd="8" destOrd="0" presId="urn:microsoft.com/office/officeart/2005/8/layout/chevron2"/>
    <dgm:cxn modelId="{2D7A6EAF-A931-3E48-AE51-936FEECB2979}" type="presParOf" srcId="{21A07770-14C5-3447-A972-AF8C67C86BBC}" destId="{65DFDE51-2F87-BE44-A1F7-412A701EC3D1}" srcOrd="0" destOrd="0" presId="urn:microsoft.com/office/officeart/2005/8/layout/chevron2"/>
    <dgm:cxn modelId="{413AFCAD-92B3-524F-BF32-90792730137B}" type="presParOf" srcId="{21A07770-14C5-3447-A972-AF8C67C86BBC}" destId="{36330067-578A-3D42-ACF2-4B9FAD9AFA6C}" srcOrd="1" destOrd="0" presId="urn:microsoft.com/office/officeart/2005/8/layout/chevron2"/>
    <dgm:cxn modelId="{09BEDADC-B1AF-DC46-B462-24A50FC4C8F5}" type="presParOf" srcId="{4FA7AF90-6131-494C-A546-0918DAC62D5A}" destId="{24D30F14-3222-8546-BE18-5D0B76590B79}" srcOrd="9" destOrd="0" presId="urn:microsoft.com/office/officeart/2005/8/layout/chevron2"/>
    <dgm:cxn modelId="{5D34BB40-C8D1-1943-8B71-360D0A205F1E}" type="presParOf" srcId="{4FA7AF90-6131-494C-A546-0918DAC62D5A}" destId="{F011829B-F157-2E41-906D-111BC671E057}" srcOrd="10" destOrd="0" presId="urn:microsoft.com/office/officeart/2005/8/layout/chevron2"/>
    <dgm:cxn modelId="{3FAD123A-E0D5-9B40-9946-2DF032E79B9E}" type="presParOf" srcId="{F011829B-F157-2E41-906D-111BC671E057}" destId="{2D501D3F-F2B2-D449-8018-F49CF9B18A18}" srcOrd="0" destOrd="0" presId="urn:microsoft.com/office/officeart/2005/8/layout/chevron2"/>
    <dgm:cxn modelId="{CF1D05D7-85F9-0041-B69B-FB264BAD1B61}" type="presParOf" srcId="{F011829B-F157-2E41-906D-111BC671E057}" destId="{20391C68-E2AC-B040-80AB-6A3FDC070D2D}" srcOrd="1" destOrd="0" presId="urn:microsoft.com/office/officeart/2005/8/layout/chevron2"/>
    <dgm:cxn modelId="{084C4BCC-177B-BC40-9251-8668C58112C5}" type="presParOf" srcId="{4FA7AF90-6131-494C-A546-0918DAC62D5A}" destId="{D4F3F771-995B-5D40-84BC-D1B76E4193C6}" srcOrd="11" destOrd="0" presId="urn:microsoft.com/office/officeart/2005/8/layout/chevron2"/>
    <dgm:cxn modelId="{EAE46D49-6E05-F64D-AE6C-9DD458CE033F}" type="presParOf" srcId="{4FA7AF90-6131-494C-A546-0918DAC62D5A}" destId="{ACD60B09-5EC8-8748-AC0B-E5DE984CAC41}" srcOrd="12" destOrd="0" presId="urn:microsoft.com/office/officeart/2005/8/layout/chevron2"/>
    <dgm:cxn modelId="{867A1259-F5C0-0746-A7C4-DA4ED6CA2763}" type="presParOf" srcId="{ACD60B09-5EC8-8748-AC0B-E5DE984CAC41}" destId="{CB2E63A3-E68F-0E43-BE81-E75CF8A1BC82}" srcOrd="0" destOrd="0" presId="urn:microsoft.com/office/officeart/2005/8/layout/chevron2"/>
    <dgm:cxn modelId="{6D1384A0-7C72-9740-9DC7-59CE4196EFF4}" type="presParOf" srcId="{ACD60B09-5EC8-8748-AC0B-E5DE984CAC41}" destId="{FCD0DC11-E37E-8B4B-981C-B9C4E38048BB}" srcOrd="1" destOrd="0" presId="urn:microsoft.com/office/officeart/2005/8/layout/chevron2"/>
    <dgm:cxn modelId="{BA541117-99B6-AB4B-AC31-9917627C5F30}" type="presParOf" srcId="{4FA7AF90-6131-494C-A546-0918DAC62D5A}" destId="{DF1B6378-D682-E141-87A0-FE112C358A1B}" srcOrd="13" destOrd="0" presId="urn:microsoft.com/office/officeart/2005/8/layout/chevron2"/>
    <dgm:cxn modelId="{527F0D89-54DD-8F49-A997-8D244B5AE2FF}" type="presParOf" srcId="{4FA7AF90-6131-494C-A546-0918DAC62D5A}" destId="{7FF5E8FC-2DE9-3845-8B36-A74726F161E3}" srcOrd="14" destOrd="0" presId="urn:microsoft.com/office/officeart/2005/8/layout/chevron2"/>
    <dgm:cxn modelId="{F274FFD3-A203-8449-8ED5-BC54394069CA}" type="presParOf" srcId="{7FF5E8FC-2DE9-3845-8B36-A74726F161E3}" destId="{A778684F-FEF3-E940-8983-F7E8EE80A852}" srcOrd="0" destOrd="0" presId="urn:microsoft.com/office/officeart/2005/8/layout/chevron2"/>
    <dgm:cxn modelId="{64150992-BC17-AE48-AB60-C69F7012C652}" type="presParOf" srcId="{7FF5E8FC-2DE9-3845-8B36-A74726F161E3}" destId="{DA1D3112-565B-EF42-B832-14F864E232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B03D-131F-5B4C-A97A-466EE6A8DF35}">
      <dsp:nvSpPr>
        <dsp:cNvPr id="0" name=""/>
        <dsp:cNvSpPr/>
      </dsp:nvSpPr>
      <dsp:spPr>
        <a:xfrm rot="5400000">
          <a:off x="-110522" y="116614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 err="1"/>
            <a:t>Imports</a:t>
          </a:r>
          <a:endParaRPr lang="pt-BR" sz="900" kern="1200" dirty="0"/>
        </a:p>
      </dsp:txBody>
      <dsp:txXfrm rot="-5400000">
        <a:off x="1" y="263976"/>
        <a:ext cx="515770" cy="221045"/>
      </dsp:txXfrm>
    </dsp:sp>
    <dsp:sp modelId="{7DCBEAE4-5D3C-2844-904C-7918E19348F7}">
      <dsp:nvSpPr>
        <dsp:cNvPr id="0" name=""/>
        <dsp:cNvSpPr/>
      </dsp:nvSpPr>
      <dsp:spPr>
        <a:xfrm rot="5400000">
          <a:off x="5283009" y="-4761146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C1AEC-59FA-E04B-A401-5360C8653A8A}">
      <dsp:nvSpPr>
        <dsp:cNvPr id="0" name=""/>
        <dsp:cNvSpPr/>
      </dsp:nvSpPr>
      <dsp:spPr>
        <a:xfrm rot="5400000">
          <a:off x="-110522" y="780264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Variáveis</a:t>
          </a:r>
        </a:p>
      </dsp:txBody>
      <dsp:txXfrm rot="-5400000">
        <a:off x="1" y="927626"/>
        <a:ext cx="515770" cy="221045"/>
      </dsp:txXfrm>
    </dsp:sp>
    <dsp:sp modelId="{F6A1587F-AE23-5F41-9F61-193133772AC2}">
      <dsp:nvSpPr>
        <dsp:cNvPr id="0" name=""/>
        <dsp:cNvSpPr/>
      </dsp:nvSpPr>
      <dsp:spPr>
        <a:xfrm rot="5400000">
          <a:off x="5283009" y="-4097496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F79CC-45FC-4140-AF1B-37DBFA2F6271}">
      <dsp:nvSpPr>
        <dsp:cNvPr id="0" name=""/>
        <dsp:cNvSpPr/>
      </dsp:nvSpPr>
      <dsp:spPr>
        <a:xfrm rot="5400000">
          <a:off x="-110522" y="1443913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Leitura das Fontes</a:t>
          </a:r>
        </a:p>
      </dsp:txBody>
      <dsp:txXfrm rot="-5400000">
        <a:off x="1" y="1591275"/>
        <a:ext cx="515770" cy="221045"/>
      </dsp:txXfrm>
    </dsp:sp>
    <dsp:sp modelId="{A4562833-A4AC-B948-B9CC-22BF95B65E0C}">
      <dsp:nvSpPr>
        <dsp:cNvPr id="0" name=""/>
        <dsp:cNvSpPr/>
      </dsp:nvSpPr>
      <dsp:spPr>
        <a:xfrm rot="5400000">
          <a:off x="5282883" y="-3433721"/>
          <a:ext cx="479181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864E0-5E0E-CB49-A8A1-260A87C85563}">
      <dsp:nvSpPr>
        <dsp:cNvPr id="0" name=""/>
        <dsp:cNvSpPr/>
      </dsp:nvSpPr>
      <dsp:spPr>
        <a:xfrm rot="5400000">
          <a:off x="-110522" y="2107562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Join</a:t>
          </a:r>
        </a:p>
      </dsp:txBody>
      <dsp:txXfrm rot="-5400000">
        <a:off x="1" y="2254924"/>
        <a:ext cx="515770" cy="221045"/>
      </dsp:txXfrm>
    </dsp:sp>
    <dsp:sp modelId="{200EC48E-858E-A647-8ACF-9A8E83C47776}">
      <dsp:nvSpPr>
        <dsp:cNvPr id="0" name=""/>
        <dsp:cNvSpPr/>
      </dsp:nvSpPr>
      <dsp:spPr>
        <a:xfrm rot="5400000">
          <a:off x="5283009" y="-2770197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FDE51-2F87-BE44-A1F7-412A701EC3D1}">
      <dsp:nvSpPr>
        <dsp:cNvPr id="0" name=""/>
        <dsp:cNvSpPr/>
      </dsp:nvSpPr>
      <dsp:spPr>
        <a:xfrm rot="5400000">
          <a:off x="-110522" y="2771212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Análise 1</a:t>
          </a:r>
        </a:p>
      </dsp:txBody>
      <dsp:txXfrm rot="-5400000">
        <a:off x="1" y="2918574"/>
        <a:ext cx="515770" cy="221045"/>
      </dsp:txXfrm>
    </dsp:sp>
    <dsp:sp modelId="{36330067-578A-3D42-ACF2-4B9FAD9AFA6C}">
      <dsp:nvSpPr>
        <dsp:cNvPr id="0" name=""/>
        <dsp:cNvSpPr/>
      </dsp:nvSpPr>
      <dsp:spPr>
        <a:xfrm rot="5400000">
          <a:off x="5283009" y="-2106548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01D3F-F2B2-D449-8018-F49CF9B18A18}">
      <dsp:nvSpPr>
        <dsp:cNvPr id="0" name=""/>
        <dsp:cNvSpPr/>
      </dsp:nvSpPr>
      <dsp:spPr>
        <a:xfrm rot="5400000">
          <a:off x="-110522" y="3434861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Análise 2</a:t>
          </a:r>
        </a:p>
      </dsp:txBody>
      <dsp:txXfrm rot="-5400000">
        <a:off x="1" y="3582223"/>
        <a:ext cx="515770" cy="221045"/>
      </dsp:txXfrm>
    </dsp:sp>
    <dsp:sp modelId="{20391C68-E2AC-B040-80AB-6A3FDC070D2D}">
      <dsp:nvSpPr>
        <dsp:cNvPr id="0" name=""/>
        <dsp:cNvSpPr/>
      </dsp:nvSpPr>
      <dsp:spPr>
        <a:xfrm rot="5400000">
          <a:off x="5283009" y="-1442899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E63A3-E68F-0E43-BE81-E75CF8A1BC82}">
      <dsp:nvSpPr>
        <dsp:cNvPr id="0" name=""/>
        <dsp:cNvSpPr/>
      </dsp:nvSpPr>
      <dsp:spPr>
        <a:xfrm rot="5400000">
          <a:off x="-110522" y="4098511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Análise 3</a:t>
          </a:r>
        </a:p>
      </dsp:txBody>
      <dsp:txXfrm rot="-5400000">
        <a:off x="1" y="4245873"/>
        <a:ext cx="515770" cy="221045"/>
      </dsp:txXfrm>
    </dsp:sp>
    <dsp:sp modelId="{FCD0DC11-E37E-8B4B-981C-B9C4E38048BB}">
      <dsp:nvSpPr>
        <dsp:cNvPr id="0" name=""/>
        <dsp:cNvSpPr/>
      </dsp:nvSpPr>
      <dsp:spPr>
        <a:xfrm rot="5400000">
          <a:off x="5283009" y="-779249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8684F-FEF3-E940-8983-F7E8EE80A852}">
      <dsp:nvSpPr>
        <dsp:cNvPr id="0" name=""/>
        <dsp:cNvSpPr/>
      </dsp:nvSpPr>
      <dsp:spPr>
        <a:xfrm rot="5400000">
          <a:off x="-110522" y="4762160"/>
          <a:ext cx="736815" cy="515770"/>
        </a:xfrm>
        <a:prstGeom prst="chevron">
          <a:avLst/>
        </a:prstGeom>
        <a:solidFill>
          <a:srgbClr val="15392A">
            <a:alpha val="21000"/>
          </a:srgb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1" kern="1200" dirty="0"/>
            <a:t>Salva das análises</a:t>
          </a:r>
        </a:p>
      </dsp:txBody>
      <dsp:txXfrm rot="-5400000">
        <a:off x="1" y="4909522"/>
        <a:ext cx="515770" cy="221045"/>
      </dsp:txXfrm>
    </dsp:sp>
    <dsp:sp modelId="{DA1D3112-565B-EF42-B832-14F864E2326B}">
      <dsp:nvSpPr>
        <dsp:cNvPr id="0" name=""/>
        <dsp:cNvSpPr/>
      </dsp:nvSpPr>
      <dsp:spPr>
        <a:xfrm rot="5400000">
          <a:off x="5283009" y="-115600"/>
          <a:ext cx="478929" cy="1001340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4561F-866F-F971-2BA1-C009769AA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A98FC9-6410-62EA-24B8-B2D22A3D6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465DF-E23D-98C6-D576-868B5DD5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2A61A-5CB2-F699-7831-109BD0F3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296E5-5E4B-F7C1-F2F3-85F4FA0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96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B14B3-0818-7DC8-3EF6-7AA5155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A7BD0-E9EA-0784-C4D2-C5503D35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11981-7D38-9AC1-9B86-D68CFD60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92863-9BEC-A49E-9139-960DCDF5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7D438-0A67-F582-F3B1-84AEFA70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3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52525E-7003-B80F-C026-CE0F280E4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B39FD5-4D7B-9FE2-D58A-030E492F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088C0-2243-1F69-71FB-88B9E3D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65294-F62D-9DEF-3653-142F20FC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47112-6835-D924-A6BD-59F1644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56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4CEB-74D7-2E01-A95C-962E8DA3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3E06D-2F65-AA08-0C47-CAE957AF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0BFB3-7048-65FE-1DA1-B005659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2EC6A-6C27-9053-1DFE-55660B55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A471F-1DFC-683B-B995-FF5F64E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3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33FD0-53EA-4535-0239-87AABE02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246C0-DA62-55BC-B80E-F82FB7DD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9FF0B-5EC5-9B66-AC01-10E9BAA9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7AD6-DF47-71FD-F49F-F1D3F09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87B0F-DFCC-E4AC-AE95-1323982A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0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F9679-E374-F13F-0EC4-6E4A3BB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3D428-2168-EC67-D3B9-C72ECF6F8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EE954-6859-D31D-6943-580BCCF1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E51398-1230-2B14-CD1C-2E95F84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2D203-7A29-F1AE-77EB-B911A563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95B25C-301C-C3D9-5829-EF708DCD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3DE35-62BD-89A9-8C03-AE5D7653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15EF2-ACB2-8B79-6094-852557CB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B6E71-8DDD-8C82-B467-8049B684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8E246C-BF4B-F39D-BCA1-E4C5DDA5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ED79-6062-5D8F-27C9-CE9639308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712FFF-3835-C55D-FB86-72CB374C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EB4D2B-6A84-0C1D-E897-03CB2579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4516C7-A3E2-8792-B564-29C96B5F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3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8F37-EFD8-558C-AB4B-D9CFEBEC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C1EDCB-0A8B-5BBB-6EF5-4168A48A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CDB126-90A6-3D19-E423-0F18861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1FC569-D771-D014-BF6F-4784E7E3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6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ACAB09-409D-2ECB-F910-2EF7D2ED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FBF88F-EA2F-090C-026E-44FF8D31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50C53B-DB6D-88E4-19BD-9D2D308F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1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D6374-DD77-93E8-1013-1774B08D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C2104-3D7D-9E38-8770-687472FA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47AED-02D1-C608-E560-EB7D5128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0684E7-8577-4669-5C5E-4F0D7F8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65B1D-A219-EB51-DCC5-9245371F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CF430-1BEF-187A-F745-6B0D728B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E708C-C284-E88D-AEAC-FD4E784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FFE6D2-EB03-AC4B-AE7D-1CD636EE3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20C36-FD54-311D-FF5D-C3CC90A5C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A3D035-6E5E-B0E0-36FD-E7084A2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7F69C-FC67-C382-CE4F-109CB5EE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F3A34-938C-6C32-DFAB-C393B853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9C6AFC-E5FB-7803-D7BB-FA370943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F1DBF-538F-CBCF-CFA8-3A4B9E0A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87307-DD87-4CAD-A00F-7A678A9C0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7D078-04CF-1848-855F-C8AD8D74BE01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A38EC-1D1A-79E6-F499-09D289005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6A3BC-03A5-F908-F0FA-1D69E7C47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C56A4-62A5-144F-93B3-C0444CC71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35351B-07EC-64B6-3C6F-C9BAAA29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3400" b="1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Análise de dados para viagens de taxi realizadas em Nova York</a:t>
            </a:r>
            <a:endParaRPr lang="pt-BR" sz="34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D791DEC-5EDB-941B-02A0-66F44281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624487"/>
            <a:ext cx="2378315" cy="650186"/>
          </a:xfrm>
          <a:prstGeom prst="rect">
            <a:avLst/>
          </a:prstGeom>
        </p:spPr>
      </p:pic>
      <p:pic>
        <p:nvPicPr>
          <p:cNvPr id="8" name="Imagem 7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D0E69FA-DA27-8B4A-1D7E-2755B353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479" y="3727415"/>
            <a:ext cx="2816764" cy="28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C56EDC-CEEF-B461-2EE3-78D4F5F3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615" y="6281365"/>
            <a:ext cx="2008200" cy="54900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FB34525-35C5-5699-7BD1-84CB3EDEC5D5}"/>
              </a:ext>
            </a:extLst>
          </p:cNvPr>
          <p:cNvSpPr txBox="1">
            <a:spLocks/>
          </p:cNvSpPr>
          <p:nvPr/>
        </p:nvSpPr>
        <p:spPr>
          <a:xfrm>
            <a:off x="416085" y="223189"/>
            <a:ext cx="7067066" cy="48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tx2"/>
                </a:solidFill>
                <a:latin typeface="Menlo" panose="020B0609030804020204" pitchFamily="49" charset="0"/>
              </a:rPr>
              <a:t>Processo de execução do notebook</a:t>
            </a:r>
            <a:endParaRPr lang="pt-BR" sz="2400" dirty="0">
              <a:solidFill>
                <a:schemeClr val="tx2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FDCDD90-0CF2-CB6D-520D-FCE104039C1C}"/>
              </a:ext>
            </a:extLst>
          </p:cNvPr>
          <p:cNvGrpSpPr/>
          <p:nvPr/>
        </p:nvGrpSpPr>
        <p:grpSpPr>
          <a:xfrm>
            <a:off x="748285" y="955170"/>
            <a:ext cx="10529178" cy="5394546"/>
            <a:chOff x="788855" y="1123123"/>
            <a:chExt cx="10448038" cy="4879835"/>
          </a:xfrm>
        </p:grpSpPr>
        <p:graphicFrame>
          <p:nvGraphicFramePr>
            <p:cNvPr id="12" name="Diagrama 11">
              <a:extLst>
                <a:ext uri="{FF2B5EF4-FFF2-40B4-BE49-F238E27FC236}">
                  <a16:creationId xmlns:a16="http://schemas.microsoft.com/office/drawing/2014/main" id="{8F7EE9A3-C9C2-8B44-3C28-2722A9A31B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0992992"/>
                </p:ext>
              </p:extLst>
            </p:nvPr>
          </p:nvGraphicFramePr>
          <p:xfrm>
            <a:off x="788855" y="1123123"/>
            <a:ext cx="10448038" cy="48798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5BA13E2A-9E06-F7AE-6614-C73F1DA4C652}"/>
                </a:ext>
              </a:extLst>
            </p:cNvPr>
            <p:cNvSpPr txBox="1">
              <a:spLocks/>
            </p:cNvSpPr>
            <p:nvPr/>
          </p:nvSpPr>
          <p:spPr>
            <a:xfrm>
              <a:off x="1274379" y="1191824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Importação dos pacotes utilizados na análise</a:t>
              </a:r>
              <a:endParaRPr lang="pt-BR" sz="1000" dirty="0"/>
            </a:p>
          </p:txBody>
        </p:sp>
        <p:sp>
          <p:nvSpPr>
            <p:cNvPr id="22" name="Título 1">
              <a:extLst>
                <a:ext uri="{FF2B5EF4-FFF2-40B4-BE49-F238E27FC236}">
                  <a16:creationId xmlns:a16="http://schemas.microsoft.com/office/drawing/2014/main" id="{427AE19B-0775-B277-5F2A-7FF42B376A03}"/>
                </a:ext>
              </a:extLst>
            </p:cNvPr>
            <p:cNvSpPr txBox="1">
              <a:spLocks/>
            </p:cNvSpPr>
            <p:nvPr/>
          </p:nvSpPr>
          <p:spPr>
            <a:xfrm>
              <a:off x="1274378" y="1783820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Criação das variáveis que serão utilizadas na análise</a:t>
              </a:r>
              <a:endParaRPr lang="pt-BR" sz="1000" dirty="0"/>
            </a:p>
          </p:txBody>
        </p:sp>
        <p:sp>
          <p:nvSpPr>
            <p:cNvPr id="23" name="Título 1">
              <a:extLst>
                <a:ext uri="{FF2B5EF4-FFF2-40B4-BE49-F238E27FC236}">
                  <a16:creationId xmlns:a16="http://schemas.microsoft.com/office/drawing/2014/main" id="{F9CE6A2C-56B8-3686-6728-F21E0A5A9AB1}"/>
                </a:ext>
              </a:extLst>
            </p:cNvPr>
            <p:cNvSpPr txBox="1">
              <a:spLocks/>
            </p:cNvSpPr>
            <p:nvPr/>
          </p:nvSpPr>
          <p:spPr>
            <a:xfrm>
              <a:off x="1321034" y="2396178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Leitura dos dados fornecidos no </a:t>
              </a:r>
              <a:r>
                <a:rPr lang="pt-BR" sz="1000" b="1" dirty="0" err="1"/>
                <a:t>blob</a:t>
              </a:r>
              <a:r>
                <a:rPr lang="pt-BR" sz="1000" b="1" dirty="0"/>
                <a:t> </a:t>
              </a:r>
              <a:r>
                <a:rPr lang="pt-BR" sz="1000" b="1" dirty="0" err="1"/>
                <a:t>storage</a:t>
              </a:r>
              <a:r>
                <a:rPr lang="pt-BR" sz="1000" b="1" dirty="0"/>
                <a:t>, criando um </a:t>
              </a:r>
              <a:r>
                <a:rPr lang="pt-BR" sz="1000" b="1" dirty="0" err="1"/>
                <a:t>dataframe</a:t>
              </a:r>
              <a:r>
                <a:rPr lang="pt-BR" sz="1000" b="1" dirty="0"/>
                <a:t> para cada dado</a:t>
              </a:r>
              <a:endParaRPr lang="pt-BR" sz="1000" dirty="0"/>
            </a:p>
          </p:txBody>
        </p: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305BB86F-723C-BCE5-3B9A-F085EA60D45B}"/>
                </a:ext>
              </a:extLst>
            </p:cNvPr>
            <p:cNvSpPr txBox="1">
              <a:spLocks/>
            </p:cNvSpPr>
            <p:nvPr/>
          </p:nvSpPr>
          <p:spPr>
            <a:xfrm>
              <a:off x="1283712" y="2993824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Join dos </a:t>
              </a:r>
              <a:r>
                <a:rPr lang="pt-BR" sz="1000" b="1" dirty="0" err="1"/>
                <a:t>daframes</a:t>
              </a:r>
              <a:r>
                <a:rPr lang="pt-BR" sz="1000" b="1" dirty="0"/>
                <a:t>, criado assim um </a:t>
              </a:r>
              <a:r>
                <a:rPr lang="pt-BR" sz="1000" b="1" dirty="0" err="1"/>
                <a:t>dataframe</a:t>
              </a:r>
              <a:r>
                <a:rPr lang="pt-BR" sz="1000" b="1" dirty="0"/>
                <a:t> resultante na qual será feito a análise e normalização dos dados</a:t>
              </a:r>
              <a:endParaRPr lang="pt-BR" sz="1000" dirty="0"/>
            </a:p>
          </p:txBody>
        </p:sp>
        <p:sp>
          <p:nvSpPr>
            <p:cNvPr id="25" name="Título 1">
              <a:extLst>
                <a:ext uri="{FF2B5EF4-FFF2-40B4-BE49-F238E27FC236}">
                  <a16:creationId xmlns:a16="http://schemas.microsoft.com/office/drawing/2014/main" id="{4302FB61-E637-DD3B-E778-710BBEC8ABF4}"/>
                </a:ext>
              </a:extLst>
            </p:cNvPr>
            <p:cNvSpPr txBox="1">
              <a:spLocks/>
            </p:cNvSpPr>
            <p:nvPr/>
          </p:nvSpPr>
          <p:spPr>
            <a:xfrm>
              <a:off x="1283710" y="3597579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Análise de Qual </a:t>
              </a:r>
              <a:r>
                <a:rPr lang="pt-BR" sz="1000" b="1" dirty="0" err="1"/>
                <a:t>Vendor</a:t>
              </a:r>
              <a:r>
                <a:rPr lang="pt-BR" sz="1000" b="1" dirty="0"/>
                <a:t> mais viajou de taxi. </a:t>
              </a:r>
              <a:br>
                <a:rPr lang="pt-BR" sz="1000" b="1" dirty="0"/>
              </a:br>
              <a:r>
                <a:rPr lang="pt-BR" sz="1000" b="1" dirty="0"/>
                <a:t>Criação de um novo </a:t>
              </a:r>
              <a:r>
                <a:rPr lang="pt-BR" sz="1000" b="1" dirty="0" err="1"/>
                <a:t>dataframe</a:t>
              </a:r>
              <a:r>
                <a:rPr lang="pt-BR" sz="1000" b="1" dirty="0"/>
                <a:t> aplicando agrupamentos e cálculos, resultando os dados da análise. </a:t>
              </a:r>
              <a:endParaRPr lang="pt-BR" sz="1000" dirty="0"/>
            </a:p>
          </p:txBody>
        </p:sp>
        <p:sp>
          <p:nvSpPr>
            <p:cNvPr id="26" name="Título 1">
              <a:extLst>
                <a:ext uri="{FF2B5EF4-FFF2-40B4-BE49-F238E27FC236}">
                  <a16:creationId xmlns:a16="http://schemas.microsoft.com/office/drawing/2014/main" id="{1670CAD0-6AAB-81AC-2751-1801152C33B1}"/>
                </a:ext>
              </a:extLst>
            </p:cNvPr>
            <p:cNvSpPr txBox="1">
              <a:spLocks/>
            </p:cNvSpPr>
            <p:nvPr/>
          </p:nvSpPr>
          <p:spPr>
            <a:xfrm>
              <a:off x="1283637" y="4192893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Semana de cada ano que mais teve viagens de táxi</a:t>
              </a:r>
            </a:p>
            <a:p>
              <a:r>
                <a:rPr lang="pt-BR" sz="1000" b="1" dirty="0"/>
                <a:t>Criação de um novo </a:t>
              </a:r>
              <a:r>
                <a:rPr lang="pt-BR" sz="1000" b="1" dirty="0" err="1"/>
                <a:t>dataframe</a:t>
              </a:r>
              <a:r>
                <a:rPr lang="pt-BR" sz="1000" b="1" dirty="0"/>
                <a:t> aplicando agrupamentos e cálculos, resultando os dados da análise. </a:t>
              </a:r>
              <a:endParaRPr lang="pt-BR" sz="1000" dirty="0"/>
            </a:p>
          </p:txBody>
        </p:sp>
        <p:sp>
          <p:nvSpPr>
            <p:cNvPr id="27" name="Título 1">
              <a:extLst>
                <a:ext uri="{FF2B5EF4-FFF2-40B4-BE49-F238E27FC236}">
                  <a16:creationId xmlns:a16="http://schemas.microsoft.com/office/drawing/2014/main" id="{7088385F-2287-B178-49CB-9A6A7146B5FD}"/>
                </a:ext>
              </a:extLst>
            </p:cNvPr>
            <p:cNvSpPr txBox="1">
              <a:spLocks/>
            </p:cNvSpPr>
            <p:nvPr/>
          </p:nvSpPr>
          <p:spPr>
            <a:xfrm>
              <a:off x="1283710" y="4783860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Quantas viagens o </a:t>
              </a:r>
              <a:r>
                <a:rPr lang="pt-BR" sz="1000" b="1" dirty="0" err="1"/>
                <a:t>vendor</a:t>
              </a:r>
              <a:r>
                <a:rPr lang="pt-BR" sz="1000" b="1" dirty="0"/>
                <a:t> om mais viagens naquele ano fez na semana com mais viagens de taxi no ano</a:t>
              </a:r>
            </a:p>
            <a:p>
              <a:pPr lvl="0"/>
              <a:r>
                <a:rPr lang="pt-BR" sz="1000" b="1" dirty="0"/>
                <a:t>Criação de um novo </a:t>
              </a:r>
              <a:r>
                <a:rPr lang="pt-BR" sz="1000" b="1" dirty="0" err="1"/>
                <a:t>dataframe</a:t>
              </a:r>
              <a:r>
                <a:rPr lang="pt-BR" sz="1000" b="1" dirty="0"/>
                <a:t> com Join das primeiras análises, na sequência plicando agrupamento e contagem, resultando os dados da análise.</a:t>
              </a:r>
              <a:endParaRPr lang="pt-BR" sz="1000" dirty="0"/>
            </a:p>
          </p:txBody>
        </p:sp>
        <p:sp>
          <p:nvSpPr>
            <p:cNvPr id="28" name="Título 1">
              <a:extLst>
                <a:ext uri="{FF2B5EF4-FFF2-40B4-BE49-F238E27FC236}">
                  <a16:creationId xmlns:a16="http://schemas.microsoft.com/office/drawing/2014/main" id="{A1DE8AA9-CDAA-50A3-83DA-A1EBCDD7B9C8}"/>
                </a:ext>
              </a:extLst>
            </p:cNvPr>
            <p:cNvSpPr txBox="1">
              <a:spLocks/>
            </p:cNvSpPr>
            <p:nvPr/>
          </p:nvSpPr>
          <p:spPr>
            <a:xfrm>
              <a:off x="1283710" y="5393357"/>
              <a:ext cx="9915859" cy="3219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/>
              <a:r>
                <a:rPr lang="pt-BR" sz="1000" b="1" dirty="0"/>
                <a:t>Salva dos </a:t>
              </a:r>
              <a:r>
                <a:rPr lang="pt-BR" sz="1000" b="1" dirty="0" err="1"/>
                <a:t>datafames</a:t>
              </a:r>
              <a:r>
                <a:rPr lang="pt-BR" sz="1000" b="1" dirty="0"/>
                <a:t> resultantes das análises com formato </a:t>
              </a:r>
              <a:r>
                <a:rPr lang="pt-BR" sz="1000" b="1" dirty="0" err="1"/>
                <a:t>csv</a:t>
              </a:r>
              <a:r>
                <a:rPr lang="pt-BR" sz="1000" b="1" dirty="0"/>
                <a:t> no blog </a:t>
              </a:r>
              <a:r>
                <a:rPr lang="pt-BR" sz="1000" b="1" dirty="0" err="1"/>
                <a:t>storage</a:t>
              </a:r>
              <a:r>
                <a:rPr lang="pt-BR" sz="1000" b="1" dirty="0"/>
                <a:t>.</a:t>
              </a:r>
              <a:endParaRPr lang="pt-BR" sz="1000" dirty="0"/>
            </a:p>
          </p:txBody>
        </p:sp>
      </p:grp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5B31956-E1AE-916D-90FD-A08BBC4A2AEF}"/>
              </a:ext>
            </a:extLst>
          </p:cNvPr>
          <p:cNvCxnSpPr>
            <a:cxnSpLocks/>
          </p:cNvCxnSpPr>
          <p:nvPr/>
        </p:nvCxnSpPr>
        <p:spPr>
          <a:xfrm flipV="1">
            <a:off x="149290" y="703842"/>
            <a:ext cx="11859208" cy="35736"/>
          </a:xfrm>
          <a:prstGeom prst="line">
            <a:avLst/>
          </a:prstGeom>
          <a:ln>
            <a:solidFill>
              <a:srgbClr val="1539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3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Tema do Office</vt:lpstr>
      <vt:lpstr>Análise de dados para viagens de taxi realizadas em Nova York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Cândido</dc:creator>
  <cp:lastModifiedBy>Lucas Cândido</cp:lastModifiedBy>
  <cp:revision>2</cp:revision>
  <dcterms:created xsi:type="dcterms:W3CDTF">2024-10-13T14:11:11Z</dcterms:created>
  <dcterms:modified xsi:type="dcterms:W3CDTF">2024-10-13T16:05:33Z</dcterms:modified>
</cp:coreProperties>
</file>