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égory Schatz" initials="GS" lastIdx="1" clrIdx="0">
    <p:extLst>
      <p:ext uri="{19B8F6BF-5375-455C-9EA6-DF929625EA0E}">
        <p15:presenceInfo xmlns:p15="http://schemas.microsoft.com/office/powerpoint/2012/main" userId="6ed1862ab39af3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10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89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90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31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53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496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51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8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7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1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45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24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20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7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BACA12-344C-45E8-AFEA-3E4FFCD2C36D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927B29-F39E-41E9-86F1-EDFA80E59D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58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0247170-30AB-4892-BA68-5401C60C2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Cannizzaro Lucas</a:t>
            </a:r>
          </a:p>
          <a:p>
            <a:pPr marL="342900" indent="-342900">
              <a:buFontTx/>
              <a:buChar char="-"/>
            </a:pPr>
            <a:r>
              <a:rPr lang="fr-FR" dirty="0"/>
              <a:t>Wozniak Baptiste</a:t>
            </a:r>
          </a:p>
          <a:p>
            <a:pPr marL="342900" indent="-342900">
              <a:buFontTx/>
              <a:buChar char="-"/>
            </a:pPr>
            <a:r>
              <a:rPr lang="fr-FR" dirty="0"/>
              <a:t>Jean Guillaume</a:t>
            </a:r>
          </a:p>
          <a:p>
            <a:pPr marL="342900" indent="-342900">
              <a:buFontTx/>
              <a:buChar char="-"/>
            </a:pPr>
            <a:r>
              <a:rPr lang="fr-FR" dirty="0"/>
              <a:t>Schatz Grégory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DA2315-B9CA-4DB8-805D-99DFF916A4F2}"/>
              </a:ext>
            </a:extLst>
          </p:cNvPr>
          <p:cNvSpPr txBox="1"/>
          <p:nvPr/>
        </p:nvSpPr>
        <p:spPr>
          <a:xfrm>
            <a:off x="684213" y="770466"/>
            <a:ext cx="6400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u="sng" dirty="0">
                <a:latin typeface="+mj-lt"/>
                <a:cs typeface="Arial" panose="020B0604020202020204" pitchFamily="34" charset="0"/>
              </a:rPr>
              <a:t>Projet Barrières Laser </a:t>
            </a:r>
            <a:r>
              <a:rPr lang="fr-FR" sz="4800" dirty="0">
                <a:latin typeface="+mj-lt"/>
                <a:cs typeface="Arial" panose="020B0604020202020204" pitchFamily="34" charset="0"/>
              </a:rPr>
              <a:t>2021-2022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59FFCB-CA1B-4D52-860B-6CA4C10B194F}"/>
              </a:ext>
            </a:extLst>
          </p:cNvPr>
          <p:cNvSpPr txBox="1"/>
          <p:nvPr/>
        </p:nvSpPr>
        <p:spPr>
          <a:xfrm>
            <a:off x="8246535" y="486787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Lycée Charles de Foucauld : </a:t>
            </a:r>
            <a:r>
              <a:rPr lang="fr-FR" dirty="0"/>
              <a:t>BTS Systèmes Numériques, option Informatique et Réseau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CC9B91-C438-42DB-A5CC-B0F33D48F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696140"/>
            <a:ext cx="1109134" cy="129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110205-1DEE-4C15-8574-CD61E1DC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307" y="694374"/>
            <a:ext cx="1292225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6601"/>
            <a:ext cx="8534400" cy="812800"/>
          </a:xfrm>
        </p:spPr>
        <p:txBody>
          <a:bodyPr/>
          <a:lstStyle/>
          <a:p>
            <a:pPr marL="0" indent="0">
              <a:buNone/>
            </a:pPr>
            <a:r>
              <a:rPr lang="fr-FR" sz="3200" u="sng" dirty="0"/>
              <a:t>4.2) Raspberry pi 3b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6514D0-5090-4E4C-8325-53D59C2D3D95}"/>
              </a:ext>
            </a:extLst>
          </p:cNvPr>
          <p:cNvSpPr txBox="1"/>
          <p:nvPr/>
        </p:nvSpPr>
        <p:spPr>
          <a:xfrm>
            <a:off x="684212" y="2274838"/>
            <a:ext cx="6360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Choix entre </a:t>
            </a:r>
            <a:r>
              <a:rPr lang="fr-FR" dirty="0" err="1"/>
              <a:t>NVidia</a:t>
            </a:r>
            <a:r>
              <a:rPr lang="fr-FR" dirty="0"/>
              <a:t> </a:t>
            </a:r>
            <a:r>
              <a:rPr lang="fr-FR" dirty="0" err="1"/>
              <a:t>Jetson</a:t>
            </a:r>
            <a:r>
              <a:rPr lang="fr-FR" dirty="0"/>
              <a:t> et Raspberry pi 3b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NVidia</a:t>
            </a:r>
            <a:r>
              <a:rPr lang="fr-FR" dirty="0"/>
              <a:t> </a:t>
            </a:r>
            <a:r>
              <a:rPr lang="fr-FR" dirty="0" err="1"/>
              <a:t>Jetson</a:t>
            </a:r>
            <a:r>
              <a:rPr lang="fr-FR" dirty="0"/>
              <a:t> meilleure Machine Learning et Intelligence artificielle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Raspberry pi 3b, plus accessibilité et documentation</a:t>
            </a:r>
          </a:p>
        </p:txBody>
      </p:sp>
      <p:pic>
        <p:nvPicPr>
          <p:cNvPr id="4" name="Picture 2" descr="Raspberry Pi 3 Model B, Quad Core CPU 1.2 GHz, 1 GB RAM : Amazon.fr:  Informatique">
            <a:extLst>
              <a:ext uri="{FF2B5EF4-FFF2-40B4-BE49-F238E27FC236}">
                <a16:creationId xmlns:a16="http://schemas.microsoft.com/office/drawing/2014/main" id="{0427AFB9-A701-4042-A887-BD117CC5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733" y="3606801"/>
            <a:ext cx="2334154" cy="13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uy the Latest Jetson Products | NVIDIA Developer">
            <a:extLst>
              <a:ext uri="{FF2B5EF4-FFF2-40B4-BE49-F238E27FC236}">
                <a16:creationId xmlns:a16="http://schemas.microsoft.com/office/drawing/2014/main" id="{C0F49B31-6C71-4C4E-ACC4-93034016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137" y="15494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2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6601"/>
            <a:ext cx="8534400" cy="812800"/>
          </a:xfrm>
        </p:spPr>
        <p:txBody>
          <a:bodyPr/>
          <a:lstStyle/>
          <a:p>
            <a:pPr marL="0" indent="0">
              <a:buNone/>
            </a:pPr>
            <a:r>
              <a:rPr lang="fr-FR" sz="3200" u="sng" dirty="0"/>
              <a:t>4.3) Programme de capture en Python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6514D0-5090-4E4C-8325-53D59C2D3D95}"/>
              </a:ext>
            </a:extLst>
          </p:cNvPr>
          <p:cNvSpPr txBox="1"/>
          <p:nvPr/>
        </p:nvSpPr>
        <p:spPr>
          <a:xfrm>
            <a:off x="684212" y="1975471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Librairies efficaces et accessibles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D9DCEC9-8819-45E3-8265-B911622D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877292"/>
            <a:ext cx="4495800" cy="2428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1BBF74-17C2-4136-A05C-9C079A4F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846" y="2877293"/>
            <a:ext cx="5100635" cy="24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1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6601"/>
            <a:ext cx="10567988" cy="81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u="sng" dirty="0"/>
              <a:t>4.4) </a:t>
            </a:r>
            <a:r>
              <a:rPr lang="en-US" sz="3200" u="sng" dirty="0"/>
              <a:t>Raspberry Pi HQ Camera + Objectif grand angle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6514D0-5090-4E4C-8325-53D59C2D3D95}"/>
              </a:ext>
            </a:extLst>
          </p:cNvPr>
          <p:cNvSpPr txBox="1"/>
          <p:nvPr/>
        </p:nvSpPr>
        <p:spPr>
          <a:xfrm>
            <a:off x="684212" y="2274838"/>
            <a:ext cx="744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Photo nette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Grand angle pour une meilleure visibilité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Matériel directement proposé par CEREMA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1268" name="Picture 4" descr="Raspberry Pi High Quality Camera Module | Elektor">
            <a:extLst>
              <a:ext uri="{FF2B5EF4-FFF2-40B4-BE49-F238E27FC236}">
                <a16:creationId xmlns:a16="http://schemas.microsoft.com/office/drawing/2014/main" id="{93FCE2D0-01A2-48D9-8936-60D8A4018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66" y="1549401"/>
            <a:ext cx="1985963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16 mm C-mount Lens (10 MP) for Raspberry Pi HQ Camera Module | Elektor">
            <a:extLst>
              <a:ext uri="{FF2B5EF4-FFF2-40B4-BE49-F238E27FC236}">
                <a16:creationId xmlns:a16="http://schemas.microsoft.com/office/drawing/2014/main" id="{080CA42D-A0B4-4A8E-8F74-0E56A15B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66" y="3797831"/>
            <a:ext cx="1985963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5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6601"/>
            <a:ext cx="8534400" cy="812800"/>
          </a:xfrm>
        </p:spPr>
        <p:txBody>
          <a:bodyPr/>
          <a:lstStyle/>
          <a:p>
            <a:pPr marL="0" indent="0">
              <a:buNone/>
            </a:pPr>
            <a:r>
              <a:rPr lang="fr-FR" sz="3200" u="sng" dirty="0"/>
              <a:t>4.5.1) SCP pour l’envoi des photos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6514D0-5090-4E4C-8325-53D59C2D3D95}"/>
              </a:ext>
            </a:extLst>
          </p:cNvPr>
          <p:cNvSpPr txBox="1"/>
          <p:nvPr/>
        </p:nvSpPr>
        <p:spPr>
          <a:xfrm>
            <a:off x="684212" y="2466537"/>
            <a:ext cx="10313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Commande présente dans l’univers Linux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Protocole SSH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Commande de début : </a:t>
            </a:r>
            <a:r>
              <a:rPr lang="fr-FR" sz="18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scp</a:t>
            </a:r>
            <a:r>
              <a:rPr lang="fr-F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-r /home/pi/Photos pi@192.168.1.20:/home/pi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Utilisation supplémentaire de « </a:t>
            </a:r>
            <a:r>
              <a:rPr lang="fr-FR" dirty="0" err="1"/>
              <a:t>sshpass</a:t>
            </a:r>
            <a:r>
              <a:rPr lang="fr-FR" dirty="0"/>
              <a:t> »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Commande finale : </a:t>
            </a:r>
            <a:r>
              <a:rPr lang="fr-FR" sz="18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sshpass</a:t>
            </a:r>
            <a:r>
              <a:rPr lang="fr-F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-p « </a:t>
            </a:r>
            <a:r>
              <a:rPr lang="fr-FR" sz="18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fr-F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» </a:t>
            </a:r>
            <a:r>
              <a:rPr lang="fr-FR" sz="18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scp</a:t>
            </a:r>
            <a:r>
              <a:rPr lang="fr-F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-r /home/pi/Photos pi@192.168.1.20:/home/pi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80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6601"/>
            <a:ext cx="8534400" cy="812800"/>
          </a:xfrm>
        </p:spPr>
        <p:txBody>
          <a:bodyPr/>
          <a:lstStyle/>
          <a:p>
            <a:pPr marL="0" indent="0">
              <a:buNone/>
            </a:pPr>
            <a:r>
              <a:rPr lang="fr-FR" sz="3200" u="sng" dirty="0"/>
              <a:t>4.5.2) SCP pour l’envoi des photos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558DED-919B-40ED-9B2E-9E078D5F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14" y="2167898"/>
            <a:ext cx="8980571" cy="25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7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6601"/>
            <a:ext cx="8534400" cy="81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u="sng" dirty="0">
                <a:latin typeface="+mj-lt"/>
              </a:rPr>
              <a:t>5.1) Avancement :</a:t>
            </a:r>
            <a:r>
              <a:rPr lang="fr-FR" sz="3200" dirty="0">
                <a:latin typeface="+mj-lt"/>
              </a:rPr>
              <a:t> J’ai pu faire </a:t>
            </a:r>
            <a:r>
              <a:rPr lang="fr-FR" sz="3200" u="sng" dirty="0">
                <a:latin typeface="+mj-lt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DE463DF-8634-43C6-A2D0-F7872E98744C}"/>
              </a:ext>
            </a:extLst>
          </p:cNvPr>
          <p:cNvSpPr txBox="1"/>
          <p:nvPr/>
        </p:nvSpPr>
        <p:spPr>
          <a:xfrm>
            <a:off x="684212" y="2336800"/>
            <a:ext cx="612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Capturer les photos lors d’une coupure du laser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Stocker les photos dans un dossier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Incrémenter la date et l’heure de la prise dans le nom et dans la photo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Détecter lorsqu’une photo est prise, l’envoyer et effacer le contenu du dossier pour libérer de l’espace</a:t>
            </a:r>
          </a:p>
        </p:txBody>
      </p:sp>
    </p:spTree>
    <p:extLst>
      <p:ext uri="{BB962C8B-B14F-4D97-AF65-F5344CB8AC3E}">
        <p14:creationId xmlns:p14="http://schemas.microsoft.com/office/powerpoint/2010/main" val="405283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736601"/>
            <a:ext cx="9636655" cy="81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u="sng" dirty="0">
                <a:latin typeface="+mj-lt"/>
              </a:rPr>
              <a:t>5.2) Avancement :</a:t>
            </a:r>
            <a:r>
              <a:rPr lang="fr-FR" sz="3200" dirty="0">
                <a:latin typeface="+mj-lt"/>
              </a:rPr>
              <a:t> Ce qu’il me restait à faire</a:t>
            </a:r>
            <a:r>
              <a:rPr lang="fr-FR" sz="3200" u="sng" dirty="0">
                <a:latin typeface="+mj-lt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DE463DF-8634-43C6-A2D0-F7872E98744C}"/>
              </a:ext>
            </a:extLst>
          </p:cNvPr>
          <p:cNvSpPr txBox="1"/>
          <p:nvPr/>
        </p:nvSpPr>
        <p:spPr>
          <a:xfrm>
            <a:off x="684211" y="2946400"/>
            <a:ext cx="61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Mettre en pause l’envoi des fichiers pour ne perdre aucune photos dans la procédure</a:t>
            </a:r>
          </a:p>
        </p:txBody>
      </p:sp>
    </p:spTree>
    <p:extLst>
      <p:ext uri="{BB962C8B-B14F-4D97-AF65-F5344CB8AC3E}">
        <p14:creationId xmlns:p14="http://schemas.microsoft.com/office/powerpoint/2010/main" val="991712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736601"/>
            <a:ext cx="9636655" cy="81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u="sng" dirty="0">
                <a:latin typeface="+mj-lt"/>
              </a:rPr>
              <a:t>5.3) Avancement :</a:t>
            </a:r>
            <a:r>
              <a:rPr lang="fr-FR" sz="3200" dirty="0">
                <a:latin typeface="+mj-lt"/>
              </a:rPr>
              <a:t> Ce qu’il me reste à faire</a:t>
            </a:r>
            <a:r>
              <a:rPr lang="fr-FR" sz="3200" u="sng" dirty="0">
                <a:latin typeface="+mj-lt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DE463DF-8634-43C6-A2D0-F7872E98744C}"/>
              </a:ext>
            </a:extLst>
          </p:cNvPr>
          <p:cNvSpPr txBox="1"/>
          <p:nvPr/>
        </p:nvSpPr>
        <p:spPr>
          <a:xfrm>
            <a:off x="684211" y="2463800"/>
            <a:ext cx="612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Mettre en place une deuxième caméra pour détecter l’avant et l’arrière du véhicule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Ajouter le nom de la caméra dans le nom de la photo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D’autres éléments/problèmes auxquels je n’ai pas encore été confronté</a:t>
            </a:r>
          </a:p>
        </p:txBody>
      </p:sp>
    </p:spTree>
    <p:extLst>
      <p:ext uri="{BB962C8B-B14F-4D97-AF65-F5344CB8AC3E}">
        <p14:creationId xmlns:p14="http://schemas.microsoft.com/office/powerpoint/2010/main" val="264367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6601"/>
            <a:ext cx="8534400" cy="812800"/>
          </a:xfrm>
        </p:spPr>
        <p:txBody>
          <a:bodyPr/>
          <a:lstStyle/>
          <a:p>
            <a:pPr marL="0" indent="0">
              <a:buNone/>
            </a:pPr>
            <a:r>
              <a:rPr lang="fr-FR" sz="3200" u="sng" dirty="0"/>
              <a:t>Sommaire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0424B6-1CB1-445F-BABA-B2F38C9A04BE}"/>
              </a:ext>
            </a:extLst>
          </p:cNvPr>
          <p:cNvSpPr txBox="1"/>
          <p:nvPr/>
        </p:nvSpPr>
        <p:spPr>
          <a:xfrm>
            <a:off x="684212" y="1997839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/>
              <a:t>Présentation du projet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Architecture Matérielle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Analyse et Spécification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Conception préliminaire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Avancement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72EBAC8-974E-4E27-9BD1-2DD3AAA2F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467" y="1997839"/>
            <a:ext cx="1202266" cy="140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7780ABE-8EDD-4107-B674-306FE5FC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74" y="3567936"/>
            <a:ext cx="1292225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5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6601"/>
            <a:ext cx="8534400" cy="812800"/>
          </a:xfrm>
        </p:spPr>
        <p:txBody>
          <a:bodyPr/>
          <a:lstStyle/>
          <a:p>
            <a:pPr marL="0" indent="0">
              <a:buNone/>
            </a:pPr>
            <a:r>
              <a:rPr lang="fr-FR" sz="3200" u="sng" dirty="0"/>
              <a:t>1. Présentation du Projet :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0424B6-1CB1-445F-BABA-B2F38C9A04BE}"/>
              </a:ext>
            </a:extLst>
          </p:cNvPr>
          <p:cNvSpPr txBox="1"/>
          <p:nvPr/>
        </p:nvSpPr>
        <p:spPr>
          <a:xfrm>
            <a:off x="743480" y="2305615"/>
            <a:ext cx="80110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Projet en partenariat avec CEREMA, contrat avec l’état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Mise en place de barrières laser et acquisition de données d’une voie routière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Stockage des données et visualisation en site web en intranet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Site web avec accès restreint</a:t>
            </a:r>
          </a:p>
        </p:txBody>
      </p:sp>
    </p:spTree>
    <p:extLst>
      <p:ext uri="{BB962C8B-B14F-4D97-AF65-F5344CB8AC3E}">
        <p14:creationId xmlns:p14="http://schemas.microsoft.com/office/powerpoint/2010/main" val="23524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6601"/>
            <a:ext cx="8534400" cy="812800"/>
          </a:xfrm>
        </p:spPr>
        <p:txBody>
          <a:bodyPr/>
          <a:lstStyle/>
          <a:p>
            <a:pPr marL="0" indent="0">
              <a:buNone/>
            </a:pPr>
            <a:r>
              <a:rPr lang="fr-FR" sz="3200" u="sng" dirty="0"/>
              <a:t>2. Architecture matérielle :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A01ABC-1F35-4C83-8070-D0B60875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549401"/>
            <a:ext cx="69913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2BE25D4-579C-44D2-ACC4-CEF587CA7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07" y="4435476"/>
            <a:ext cx="5411788" cy="2014504"/>
          </a:xfrm>
          <a:prstGeom prst="rect">
            <a:avLst/>
          </a:prstGeom>
          <a:gradFill>
            <a:gsLst>
              <a:gs pos="10000">
                <a:schemeClr val="bg2">
                  <a:tint val="97000"/>
                  <a:hueMod val="142000"/>
                  <a:satMod val="200000"/>
                  <a:lumMod val="118000"/>
                </a:schemeClr>
              </a:gs>
              <a:gs pos="100000">
                <a:schemeClr val="bg2">
                  <a:shade val="94000"/>
                  <a:hueMod val="22000"/>
                  <a:satMod val="220000"/>
                  <a:lumMod val="62000"/>
                </a:schemeClr>
              </a:gs>
            </a:gsLst>
            <a:lin ang="6120000" scaled="1"/>
          </a:gra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0476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440268"/>
            <a:ext cx="11262256" cy="81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u="sng" dirty="0"/>
              <a:t>3.1) Analyse et Spécifications :</a:t>
            </a:r>
            <a:r>
              <a:rPr lang="fr-FR" sz="3200" dirty="0"/>
              <a:t> (Diagramme Exigences)</a:t>
            </a:r>
            <a:endParaRPr lang="fr-FR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3C1DD4-D37B-456B-983E-33DA8450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6" y="1306539"/>
            <a:ext cx="9720263" cy="51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E0EBC7-7EAE-4D1A-91CC-317715528F5E}"/>
              </a:ext>
            </a:extLst>
          </p:cNvPr>
          <p:cNvSpPr/>
          <p:nvPr/>
        </p:nvSpPr>
        <p:spPr>
          <a:xfrm>
            <a:off x="4147579" y="2894202"/>
            <a:ext cx="1828800" cy="3073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C720F-BA44-476F-B7C2-915FB33556A5}"/>
              </a:ext>
            </a:extLst>
          </p:cNvPr>
          <p:cNvSpPr/>
          <p:nvPr/>
        </p:nvSpPr>
        <p:spPr>
          <a:xfrm>
            <a:off x="6078189" y="3084818"/>
            <a:ext cx="1320800" cy="1092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CEC550-58F0-4E3A-8C56-BFE2829E3BE0}"/>
              </a:ext>
            </a:extLst>
          </p:cNvPr>
          <p:cNvSpPr/>
          <p:nvPr/>
        </p:nvSpPr>
        <p:spPr>
          <a:xfrm>
            <a:off x="8110294" y="2995865"/>
            <a:ext cx="1320800" cy="1159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69546B-B631-430D-AAAD-D21809F43F3D}"/>
              </a:ext>
            </a:extLst>
          </p:cNvPr>
          <p:cNvSpPr/>
          <p:nvPr/>
        </p:nvSpPr>
        <p:spPr>
          <a:xfrm>
            <a:off x="8255000" y="1610003"/>
            <a:ext cx="1320800" cy="1092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6DF1D2-2312-4C0C-949C-3542FC5A7196}"/>
              </a:ext>
            </a:extLst>
          </p:cNvPr>
          <p:cNvSpPr/>
          <p:nvPr/>
        </p:nvSpPr>
        <p:spPr>
          <a:xfrm>
            <a:off x="2447370" y="3073400"/>
            <a:ext cx="1426129" cy="271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7C183-FAC0-4A75-A0A6-BBAAA8F0B202}"/>
              </a:ext>
            </a:extLst>
          </p:cNvPr>
          <p:cNvSpPr/>
          <p:nvPr/>
        </p:nvSpPr>
        <p:spPr>
          <a:xfrm>
            <a:off x="684211" y="4655890"/>
            <a:ext cx="1309226" cy="895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CDF35-3B5F-4BB2-AF12-BCF557198AF9}"/>
              </a:ext>
            </a:extLst>
          </p:cNvPr>
          <p:cNvSpPr/>
          <p:nvPr/>
        </p:nvSpPr>
        <p:spPr>
          <a:xfrm>
            <a:off x="10511431" y="1610003"/>
            <a:ext cx="204855" cy="14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648F7D-C064-46EA-A274-FC563202BAE0}"/>
              </a:ext>
            </a:extLst>
          </p:cNvPr>
          <p:cNvSpPr/>
          <p:nvPr/>
        </p:nvSpPr>
        <p:spPr>
          <a:xfrm>
            <a:off x="10506344" y="1907066"/>
            <a:ext cx="204855" cy="1477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28436-1EF1-4C6D-88BD-356D75FFA095}"/>
              </a:ext>
            </a:extLst>
          </p:cNvPr>
          <p:cNvSpPr/>
          <p:nvPr/>
        </p:nvSpPr>
        <p:spPr>
          <a:xfrm>
            <a:off x="10506344" y="2179223"/>
            <a:ext cx="204855" cy="1477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3B9A5-664D-43BA-8131-4A7D148ACA66}"/>
              </a:ext>
            </a:extLst>
          </p:cNvPr>
          <p:cNvSpPr/>
          <p:nvPr/>
        </p:nvSpPr>
        <p:spPr>
          <a:xfrm>
            <a:off x="10491217" y="2451380"/>
            <a:ext cx="204855" cy="147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5E0584-BA1D-4F8F-BF68-1E50A6169B12}"/>
              </a:ext>
            </a:extLst>
          </p:cNvPr>
          <p:cNvSpPr txBox="1"/>
          <p:nvPr/>
        </p:nvSpPr>
        <p:spPr>
          <a:xfrm>
            <a:off x="10696072" y="1501874"/>
            <a:ext cx="169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Grégory</a:t>
            </a:r>
          </a:p>
          <a:p>
            <a:r>
              <a:rPr lang="fr-FR" dirty="0"/>
              <a:t>Lucas</a:t>
            </a:r>
          </a:p>
          <a:p>
            <a:r>
              <a:rPr lang="fr-FR" dirty="0"/>
              <a:t>Baptiste</a:t>
            </a:r>
          </a:p>
          <a:p>
            <a:r>
              <a:rPr lang="fr-FR" dirty="0"/>
              <a:t>Guillaume</a:t>
            </a:r>
          </a:p>
        </p:txBody>
      </p:sp>
    </p:spTree>
    <p:extLst>
      <p:ext uri="{BB962C8B-B14F-4D97-AF65-F5344CB8AC3E}">
        <p14:creationId xmlns:p14="http://schemas.microsoft.com/office/powerpoint/2010/main" val="272022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440268"/>
            <a:ext cx="11372323" cy="812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3200" u="sng" dirty="0"/>
              <a:t>3.2) Analyse et Spécifications :</a:t>
            </a:r>
            <a:r>
              <a:rPr lang="fr-FR" sz="3200" dirty="0"/>
              <a:t> (Diagramme cas d’Utilisation)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873F8E-CAC1-4399-93D6-F738A0F6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28" y="1320801"/>
            <a:ext cx="6409744" cy="523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0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6601"/>
            <a:ext cx="8534400" cy="812800"/>
          </a:xfrm>
        </p:spPr>
        <p:txBody>
          <a:bodyPr/>
          <a:lstStyle/>
          <a:p>
            <a:pPr marL="0" indent="0">
              <a:buNone/>
            </a:pPr>
            <a:r>
              <a:rPr lang="fr-FR" sz="3200" u="sng" dirty="0"/>
              <a:t>3.3) Plan du site web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40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6601"/>
            <a:ext cx="8534400" cy="812800"/>
          </a:xfrm>
        </p:spPr>
        <p:txBody>
          <a:bodyPr/>
          <a:lstStyle/>
          <a:p>
            <a:pPr marL="0" indent="0">
              <a:buNone/>
            </a:pPr>
            <a:r>
              <a:rPr lang="fr-FR" sz="3200" u="sng" dirty="0"/>
              <a:t>3.4) Objectif de l’itération 1 :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6514D0-5090-4E4C-8325-53D59C2D3D95}"/>
              </a:ext>
            </a:extLst>
          </p:cNvPr>
          <p:cNvSpPr txBox="1"/>
          <p:nvPr/>
        </p:nvSpPr>
        <p:spPr>
          <a:xfrm>
            <a:off x="684212" y="2136338"/>
            <a:ext cx="744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Avoir un horodatage très précis en temps et le transmettre sur la base de données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Capturer une photo du véhicule et la transmettre sur la base de données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base de données, serveur apache, MySQL et PHP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site web pour afficher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64361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A4EDD-4A2C-4A8B-9087-676EEF7B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736601"/>
            <a:ext cx="10762721" cy="81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u="sng" dirty="0"/>
              <a:t>4.1) Conception Préliminaire</a:t>
            </a:r>
            <a:r>
              <a:rPr lang="fr-FR" sz="3200" dirty="0"/>
              <a:t> : Choix technique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6514D0-5090-4E4C-8325-53D59C2D3D95}"/>
              </a:ext>
            </a:extLst>
          </p:cNvPr>
          <p:cNvSpPr txBox="1"/>
          <p:nvPr/>
        </p:nvSpPr>
        <p:spPr>
          <a:xfrm>
            <a:off x="684211" y="2136338"/>
            <a:ext cx="744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Raspberry pi 3b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Programme de capture en Python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Raspberry Pi HQ Camera + Objectif grand angle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SCP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7170" name="Picture 2" descr="Raspberry Pi 3 Model B, Quad Core CPU 1.2 GHz, 1 GB RAM : Amazon.fr:  Informatique">
            <a:extLst>
              <a:ext uri="{FF2B5EF4-FFF2-40B4-BE49-F238E27FC236}">
                <a16:creationId xmlns:a16="http://schemas.microsoft.com/office/drawing/2014/main" id="{35C63CD8-05DF-48C1-BB97-FCB9EB7B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34" y="1549401"/>
            <a:ext cx="2334154" cy="13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ython, une définition en un clic - ZDNet">
            <a:extLst>
              <a:ext uri="{FF2B5EF4-FFF2-40B4-BE49-F238E27FC236}">
                <a16:creationId xmlns:a16="http://schemas.microsoft.com/office/drawing/2014/main" id="{1DB57687-70CF-47B7-B387-E920349D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503" y="2937060"/>
            <a:ext cx="2245179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amera HQ 12 Megapixel pour le Raspberry Pi (Partie 1/3) - Framboise 314,  le Raspberry Pi à la sauce française....">
            <a:extLst>
              <a:ext uri="{FF2B5EF4-FFF2-40B4-BE49-F238E27FC236}">
                <a16:creationId xmlns:a16="http://schemas.microsoft.com/office/drawing/2014/main" id="{CFA3B5BF-A311-42AC-9151-10DE83AF4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34" y="419436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6880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197</TotalTime>
  <Words>455</Words>
  <Application>Microsoft Office PowerPoint</Application>
  <PresentationFormat>Grand écran</PresentationFormat>
  <Paragraphs>93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Century Gothic</vt:lpstr>
      <vt:lpstr>Times New Roman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Schatz</dc:creator>
  <cp:lastModifiedBy>SCHATZ Grégory</cp:lastModifiedBy>
  <cp:revision>2</cp:revision>
  <dcterms:created xsi:type="dcterms:W3CDTF">2022-02-28T21:00:02Z</dcterms:created>
  <dcterms:modified xsi:type="dcterms:W3CDTF">2022-03-01T09:07:38Z</dcterms:modified>
</cp:coreProperties>
</file>