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866" r:id="rId3"/>
    <p:sldId id="290" r:id="rId4"/>
    <p:sldId id="294" r:id="rId5"/>
    <p:sldId id="868" r:id="rId6"/>
    <p:sldId id="29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F"/>
    <a:srgbClr val="F36F21"/>
    <a:srgbClr val="042653"/>
    <a:srgbClr val="F58220"/>
    <a:srgbClr val="0E3659"/>
    <a:srgbClr val="F4A66C"/>
    <a:srgbClr val="F49853"/>
    <a:srgbClr val="F68C47"/>
    <a:srgbClr val="3375BB"/>
    <a:srgbClr val="216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F6563-BBD8-4890-9F23-04F969CA0B62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7DB0-1641-49D1-AD82-AFA9E0837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D33CC-91B8-443C-A671-7D847A820475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ADAD-D2C9-4C49-BD93-5F857323F28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34031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365125"/>
            <a:ext cx="61360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600" y="1825625"/>
            <a:ext cx="73151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724827" y="497702"/>
            <a:ext cx="1002869" cy="984267"/>
          </a:xfrm>
          <a:prstGeom prst="rect">
            <a:avLst/>
          </a:prstGeom>
        </p:spPr>
      </p:pic>
      <p:pic>
        <p:nvPicPr>
          <p:cNvPr id="9" name="Imagem 8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" y="4068278"/>
            <a:ext cx="3451538" cy="2797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4548753"/>
            <a:ext cx="2848958" cy="2309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724827" y="497702"/>
            <a:ext cx="1002869" cy="984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rgbClr val="042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solidFill>
                <a:schemeClr val="bg1"/>
              </a:solidFill>
            </a:endParaRPr>
          </a:p>
        </p:txBody>
      </p:sp>
      <p:pic>
        <p:nvPicPr>
          <p:cNvPr id="10" name="Imagem 9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241202"/>
            <a:ext cx="2386003" cy="361679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screen"/>
          <a:srcRect r="48374"/>
          <a:stretch>
            <a:fillRect/>
          </a:stretch>
        </p:blipFill>
        <p:spPr>
          <a:xfrm>
            <a:off x="3022999" y="5186083"/>
            <a:ext cx="723208" cy="107154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7326054" y="5337290"/>
            <a:ext cx="1782515" cy="7660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9375309" y="5333976"/>
            <a:ext cx="1782516" cy="76854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5445879" y="5366388"/>
            <a:ext cx="1512697" cy="670577"/>
          </a:xfrm>
          <a:prstGeom prst="rect">
            <a:avLst/>
          </a:prstGeom>
        </p:spPr>
      </p:pic>
      <p:pic>
        <p:nvPicPr>
          <p:cNvPr id="16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7" cstate="screen"/>
          <a:srcRect/>
          <a:stretch>
            <a:fillRect/>
          </a:stretch>
        </p:blipFill>
        <p:spPr>
          <a:xfrm>
            <a:off x="4114366" y="5189216"/>
            <a:ext cx="1005313" cy="1005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8" cstate="screen"/>
          <a:stretch>
            <a:fillRect/>
          </a:stretch>
        </p:blipFill>
        <p:spPr>
          <a:xfrm>
            <a:off x="1187611" y="1162576"/>
            <a:ext cx="3033780" cy="2402906"/>
          </a:xfrm>
          <a:prstGeom prst="rect">
            <a:avLst/>
          </a:prstGeom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900738" y="1083896"/>
            <a:ext cx="4938712" cy="2730012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 -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9DB7-2763-4F6A-9032-062CE8F2122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EBD9-E66C-4A03-93AD-E13939BDCC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- 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9DB7-2763-4F6A-9032-062CE8F2122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EBD9-E66C-4A03-93AD-E13939BDCC6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pic>
        <p:nvPicPr>
          <p:cNvPr id="6" name="Imagem 5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429000"/>
            <a:ext cx="5777280" cy="3429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screen"/>
          <a:srcRect r="48374"/>
          <a:stretch>
            <a:fillRect/>
          </a:stretch>
        </p:blipFill>
        <p:spPr>
          <a:xfrm>
            <a:off x="10187710" y="0"/>
            <a:ext cx="1537732" cy="22783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screen"/>
          <a:srcRect l="17468" t="36691" r="18604" b="38542"/>
          <a:stretch>
            <a:fillRect/>
          </a:stretch>
        </p:blipFill>
        <p:spPr>
          <a:xfrm>
            <a:off x="749336" y="1043534"/>
            <a:ext cx="8521151" cy="250621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6553854" y="5384406"/>
            <a:ext cx="2492341" cy="107111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9349123" y="5381636"/>
            <a:ext cx="2492341" cy="10745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3893606" y="5142726"/>
            <a:ext cx="2441487" cy="1525929"/>
          </a:xfrm>
          <a:prstGeom prst="rect">
            <a:avLst/>
          </a:prstGeom>
        </p:spPr>
      </p:pic>
      <p:pic>
        <p:nvPicPr>
          <p:cNvPr id="12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8" cstate="screen"/>
          <a:srcRect/>
          <a:stretch>
            <a:fillRect/>
          </a:stretch>
        </p:blipFill>
        <p:spPr>
          <a:xfrm>
            <a:off x="2247241" y="5291904"/>
            <a:ext cx="1376751" cy="13767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Vista aérea de um prédio&#10;&#10;Descrição gerada automaticamente com confiança média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7" name="Imagem 6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3679743"/>
            <a:ext cx="3921071" cy="3178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1047062" y="370694"/>
            <a:ext cx="765875" cy="7516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5" cstate="screen"/>
          <a:srcRect r="48374"/>
          <a:stretch>
            <a:fillRect/>
          </a:stretch>
        </p:blipFill>
        <p:spPr>
          <a:xfrm>
            <a:off x="3563029" y="5556476"/>
            <a:ext cx="768598" cy="113879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6" cstate="screen"/>
          <a:stretch>
            <a:fillRect/>
          </a:stretch>
        </p:blipFill>
        <p:spPr>
          <a:xfrm>
            <a:off x="7825980" y="5571899"/>
            <a:ext cx="1894391" cy="81414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7" cstate="screen"/>
          <a:stretch>
            <a:fillRect/>
          </a:stretch>
        </p:blipFill>
        <p:spPr>
          <a:xfrm>
            <a:off x="10056540" y="5571899"/>
            <a:ext cx="1894391" cy="8167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8" cstate="screen"/>
          <a:srcRect/>
          <a:stretch>
            <a:fillRect/>
          </a:stretch>
        </p:blipFill>
        <p:spPr>
          <a:xfrm>
            <a:off x="5882173" y="5673375"/>
            <a:ext cx="1607638" cy="712664"/>
          </a:xfrm>
          <a:prstGeom prst="rect">
            <a:avLst/>
          </a:prstGeom>
        </p:spPr>
      </p:pic>
      <p:pic>
        <p:nvPicPr>
          <p:cNvPr id="15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9" cstate="screen"/>
          <a:srcRect/>
          <a:stretch>
            <a:fillRect/>
          </a:stretch>
        </p:blipFill>
        <p:spPr>
          <a:xfrm>
            <a:off x="4572696" y="5541457"/>
            <a:ext cx="1068408" cy="10684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0" y="2396741"/>
            <a:ext cx="12192000" cy="14236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Rectangle 6"/>
          <p:cNvSpPr/>
          <p:nvPr userDrawn="1"/>
        </p:nvSpPr>
        <p:spPr>
          <a:xfrm>
            <a:off x="0" y="2396743"/>
            <a:ext cx="5519057" cy="1423653"/>
          </a:xfrm>
          <a:prstGeom prst="rect">
            <a:avLst/>
          </a:prstGeom>
          <a:solidFill>
            <a:srgbClr val="042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id-ID">
              <a:solidFill>
                <a:schemeClr val="bg1"/>
              </a:solidFill>
            </a:endParaRPr>
          </a:p>
        </p:txBody>
      </p:sp>
      <p:pic>
        <p:nvPicPr>
          <p:cNvPr id="4" name="Imagem 3" descr="Uma imagem contendo nome da empresa&#10;&#10;Descrição gerada automaticamente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3606" y="2662251"/>
            <a:ext cx="4011844" cy="89263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73118" y="2617619"/>
            <a:ext cx="5494149" cy="1078505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773118" y="3978275"/>
            <a:ext cx="5494149" cy="1086094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2318370"/>
            <a:ext cx="4964516" cy="150018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3845545"/>
            <a:ext cx="59874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276249" y="0"/>
            <a:ext cx="7612437" cy="7148882"/>
          </a:xfrm>
          <a:custGeom>
            <a:avLst/>
            <a:gdLst>
              <a:gd name="connsiteX0" fmla="*/ 6177076 w 7612437"/>
              <a:gd name="connsiteY0" fmla="*/ 6197973 h 7148882"/>
              <a:gd name="connsiteX1" fmla="*/ 6830533 w 7612437"/>
              <a:gd name="connsiteY1" fmla="*/ 6851430 h 7148882"/>
              <a:gd name="connsiteX2" fmla="*/ 5523619 w 7612437"/>
              <a:gd name="connsiteY2" fmla="*/ 6851430 h 7148882"/>
              <a:gd name="connsiteX3" fmla="*/ 6919913 w 7612437"/>
              <a:gd name="connsiteY3" fmla="*/ 5453496 h 7148882"/>
              <a:gd name="connsiteX4" fmla="*/ 7612437 w 7612437"/>
              <a:gd name="connsiteY4" fmla="*/ 6146020 h 7148882"/>
              <a:gd name="connsiteX5" fmla="*/ 6919913 w 7612437"/>
              <a:gd name="connsiteY5" fmla="*/ 6838544 h 7148882"/>
              <a:gd name="connsiteX6" fmla="*/ 6227389 w 7612437"/>
              <a:gd name="connsiteY6" fmla="*/ 6146020 h 7148882"/>
              <a:gd name="connsiteX7" fmla="*/ 3059215 w 7612437"/>
              <a:gd name="connsiteY7" fmla="*/ 5199058 h 7148882"/>
              <a:gd name="connsiteX8" fmla="*/ 4034127 w 7612437"/>
              <a:gd name="connsiteY8" fmla="*/ 6173970 h 7148882"/>
              <a:gd name="connsiteX9" fmla="*/ 3059215 w 7612437"/>
              <a:gd name="connsiteY9" fmla="*/ 7148882 h 7148882"/>
              <a:gd name="connsiteX10" fmla="*/ 2084303 w 7612437"/>
              <a:gd name="connsiteY10" fmla="*/ 6173970 h 7148882"/>
              <a:gd name="connsiteX11" fmla="*/ 5144198 w 7612437"/>
              <a:gd name="connsiteY11" fmla="*/ 5197288 h 7148882"/>
              <a:gd name="connsiteX12" fmla="*/ 6119109 w 7612437"/>
              <a:gd name="connsiteY12" fmla="*/ 6172200 h 7148882"/>
              <a:gd name="connsiteX13" fmla="*/ 5144198 w 7612437"/>
              <a:gd name="connsiteY13" fmla="*/ 7147112 h 7148882"/>
              <a:gd name="connsiteX14" fmla="*/ 4169286 w 7612437"/>
              <a:gd name="connsiteY14" fmla="*/ 6172200 h 7148882"/>
              <a:gd name="connsiteX15" fmla="*/ 4114109 w 7612437"/>
              <a:gd name="connsiteY15" fmla="*/ 4168588 h 7148882"/>
              <a:gd name="connsiteX16" fmla="*/ 5089020 w 7612437"/>
              <a:gd name="connsiteY16" fmla="*/ 5143500 h 7148882"/>
              <a:gd name="connsiteX17" fmla="*/ 4114109 w 7612437"/>
              <a:gd name="connsiteY17" fmla="*/ 6118412 h 7148882"/>
              <a:gd name="connsiteX18" fmla="*/ 3139197 w 7612437"/>
              <a:gd name="connsiteY18" fmla="*/ 5143500 h 7148882"/>
              <a:gd name="connsiteX19" fmla="*/ 6172211 w 7612437"/>
              <a:gd name="connsiteY19" fmla="*/ 4141694 h 7148882"/>
              <a:gd name="connsiteX20" fmla="*/ 7147123 w 7612437"/>
              <a:gd name="connsiteY20" fmla="*/ 5116606 h 7148882"/>
              <a:gd name="connsiteX21" fmla="*/ 6172211 w 7612437"/>
              <a:gd name="connsiteY21" fmla="*/ 6091518 h 7148882"/>
              <a:gd name="connsiteX22" fmla="*/ 5197299 w 7612437"/>
              <a:gd name="connsiteY22" fmla="*/ 5116606 h 7148882"/>
              <a:gd name="connsiteX23" fmla="*/ 6911800 w 7612437"/>
              <a:gd name="connsiteY23" fmla="*/ 3361765 h 7148882"/>
              <a:gd name="connsiteX24" fmla="*/ 6911800 w 7612437"/>
              <a:gd name="connsiteY24" fmla="*/ 4787154 h 7148882"/>
              <a:gd name="connsiteX25" fmla="*/ 6199106 w 7612437"/>
              <a:gd name="connsiteY25" fmla="*/ 4074459 h 7148882"/>
              <a:gd name="connsiteX26" fmla="*/ 3071963 w 7612437"/>
              <a:gd name="connsiteY26" fmla="*/ 3126441 h 7148882"/>
              <a:gd name="connsiteX27" fmla="*/ 4046875 w 7612437"/>
              <a:gd name="connsiteY27" fmla="*/ 4101353 h 7148882"/>
              <a:gd name="connsiteX28" fmla="*/ 3071963 w 7612437"/>
              <a:gd name="connsiteY28" fmla="*/ 5076265 h 7148882"/>
              <a:gd name="connsiteX29" fmla="*/ 2097051 w 7612437"/>
              <a:gd name="connsiteY29" fmla="*/ 4101353 h 7148882"/>
              <a:gd name="connsiteX30" fmla="*/ 5130065 w 7612437"/>
              <a:gd name="connsiteY30" fmla="*/ 3112995 h 7148882"/>
              <a:gd name="connsiteX31" fmla="*/ 6104977 w 7612437"/>
              <a:gd name="connsiteY31" fmla="*/ 4087906 h 7148882"/>
              <a:gd name="connsiteX32" fmla="*/ 5130065 w 7612437"/>
              <a:gd name="connsiteY32" fmla="*/ 5062818 h 7148882"/>
              <a:gd name="connsiteX33" fmla="*/ 4155154 w 7612437"/>
              <a:gd name="connsiteY33" fmla="*/ 4087906 h 7148882"/>
              <a:gd name="connsiteX34" fmla="*/ 2029817 w 7612437"/>
              <a:gd name="connsiteY34" fmla="*/ 2097742 h 7148882"/>
              <a:gd name="connsiteX35" fmla="*/ 3004729 w 7612437"/>
              <a:gd name="connsiteY35" fmla="*/ 3072654 h 7148882"/>
              <a:gd name="connsiteX36" fmla="*/ 2029817 w 7612437"/>
              <a:gd name="connsiteY36" fmla="*/ 4047565 h 7148882"/>
              <a:gd name="connsiteX37" fmla="*/ 1054905 w 7612437"/>
              <a:gd name="connsiteY37" fmla="*/ 3072654 h 7148882"/>
              <a:gd name="connsiteX38" fmla="*/ 4088613 w 7612437"/>
              <a:gd name="connsiteY38" fmla="*/ 2084295 h 7148882"/>
              <a:gd name="connsiteX39" fmla="*/ 5063524 w 7612437"/>
              <a:gd name="connsiteY39" fmla="*/ 3059206 h 7148882"/>
              <a:gd name="connsiteX40" fmla="*/ 4088613 w 7612437"/>
              <a:gd name="connsiteY40" fmla="*/ 4034118 h 7148882"/>
              <a:gd name="connsiteX41" fmla="*/ 3113701 w 7612437"/>
              <a:gd name="connsiteY41" fmla="*/ 3059206 h 7148882"/>
              <a:gd name="connsiteX42" fmla="*/ 6152043 w 7612437"/>
              <a:gd name="connsiteY42" fmla="*/ 2070848 h 7148882"/>
              <a:gd name="connsiteX43" fmla="*/ 7126955 w 7612437"/>
              <a:gd name="connsiteY43" fmla="*/ 3045759 h 7148882"/>
              <a:gd name="connsiteX44" fmla="*/ 6152043 w 7612437"/>
              <a:gd name="connsiteY44" fmla="*/ 4020671 h 7148882"/>
              <a:gd name="connsiteX45" fmla="*/ 5177130 w 7612437"/>
              <a:gd name="connsiteY45" fmla="*/ 3045759 h 7148882"/>
              <a:gd name="connsiteX46" fmla="*/ 3059215 w 7612437"/>
              <a:gd name="connsiteY46" fmla="*/ 1055595 h 7148882"/>
              <a:gd name="connsiteX47" fmla="*/ 4034127 w 7612437"/>
              <a:gd name="connsiteY47" fmla="*/ 2030507 h 7148882"/>
              <a:gd name="connsiteX48" fmla="*/ 3059215 w 7612437"/>
              <a:gd name="connsiteY48" fmla="*/ 3005419 h 7148882"/>
              <a:gd name="connsiteX49" fmla="*/ 2084303 w 7612437"/>
              <a:gd name="connsiteY49" fmla="*/ 2030507 h 7148882"/>
              <a:gd name="connsiteX50" fmla="*/ 5116617 w 7612437"/>
              <a:gd name="connsiteY50" fmla="*/ 1042148 h 7148882"/>
              <a:gd name="connsiteX51" fmla="*/ 6091530 w 7612437"/>
              <a:gd name="connsiteY51" fmla="*/ 2017060 h 7148882"/>
              <a:gd name="connsiteX52" fmla="*/ 5116617 w 7612437"/>
              <a:gd name="connsiteY52" fmla="*/ 2991972 h 7148882"/>
              <a:gd name="connsiteX53" fmla="*/ 4141707 w 7612437"/>
              <a:gd name="connsiteY53" fmla="*/ 2017060 h 7148882"/>
              <a:gd name="connsiteX54" fmla="*/ 2017063 w 7612437"/>
              <a:gd name="connsiteY54" fmla="*/ 26895 h 7148882"/>
              <a:gd name="connsiteX55" fmla="*/ 2991975 w 7612437"/>
              <a:gd name="connsiteY55" fmla="*/ 1001807 h 7148882"/>
              <a:gd name="connsiteX56" fmla="*/ 2017063 w 7612437"/>
              <a:gd name="connsiteY56" fmla="*/ 1976719 h 7148882"/>
              <a:gd name="connsiteX57" fmla="*/ 1042151 w 7612437"/>
              <a:gd name="connsiteY57" fmla="*/ 1001807 h 7148882"/>
              <a:gd name="connsiteX58" fmla="*/ 4081194 w 7612437"/>
              <a:gd name="connsiteY58" fmla="*/ 13449 h 7148882"/>
              <a:gd name="connsiteX59" fmla="*/ 5056104 w 7612437"/>
              <a:gd name="connsiteY59" fmla="*/ 988360 h 7148882"/>
              <a:gd name="connsiteX60" fmla="*/ 4081194 w 7612437"/>
              <a:gd name="connsiteY60" fmla="*/ 1963273 h 7148882"/>
              <a:gd name="connsiteX61" fmla="*/ 3106282 w 7612437"/>
              <a:gd name="connsiteY61" fmla="*/ 988360 h 7148882"/>
              <a:gd name="connsiteX62" fmla="*/ 0 w 7612437"/>
              <a:gd name="connsiteY62" fmla="*/ 13447 h 7148882"/>
              <a:gd name="connsiteX63" fmla="*/ 1897428 w 7612437"/>
              <a:gd name="connsiteY63" fmla="*/ 13447 h 7148882"/>
              <a:gd name="connsiteX64" fmla="*/ 948714 w 7612437"/>
              <a:gd name="connsiteY64" fmla="*/ 962161 h 7148882"/>
              <a:gd name="connsiteX65" fmla="*/ 4195494 w 7612437"/>
              <a:gd name="connsiteY65" fmla="*/ 1 h 7148882"/>
              <a:gd name="connsiteX66" fmla="*/ 6911800 w 7612437"/>
              <a:gd name="connsiteY66" fmla="*/ 1 h 7148882"/>
              <a:gd name="connsiteX67" fmla="*/ 6911800 w 7612437"/>
              <a:gd name="connsiteY67" fmla="*/ 2716306 h 7148882"/>
              <a:gd name="connsiteX68" fmla="*/ 2084303 w 7612437"/>
              <a:gd name="connsiteY68" fmla="*/ 0 h 7148882"/>
              <a:gd name="connsiteX69" fmla="*/ 3981730 w 7612437"/>
              <a:gd name="connsiteY69" fmla="*/ 0 h 7148882"/>
              <a:gd name="connsiteX70" fmla="*/ 3033017 w 7612437"/>
              <a:gd name="connsiteY70" fmla="*/ 948714 h 71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12437" h="7148882">
                <a:moveTo>
                  <a:pt x="6177076" y="6197973"/>
                </a:moveTo>
                <a:lnTo>
                  <a:pt x="6830533" y="6851430"/>
                </a:lnTo>
                <a:lnTo>
                  <a:pt x="5523619" y="6851430"/>
                </a:lnTo>
                <a:close/>
                <a:moveTo>
                  <a:pt x="6919913" y="5453496"/>
                </a:moveTo>
                <a:lnTo>
                  <a:pt x="7612437" y="6146020"/>
                </a:lnTo>
                <a:lnTo>
                  <a:pt x="6919913" y="6838544"/>
                </a:lnTo>
                <a:lnTo>
                  <a:pt x="6227389" y="6146020"/>
                </a:lnTo>
                <a:close/>
                <a:moveTo>
                  <a:pt x="3059215" y="5199058"/>
                </a:moveTo>
                <a:lnTo>
                  <a:pt x="4034127" y="6173970"/>
                </a:lnTo>
                <a:lnTo>
                  <a:pt x="3059215" y="7148882"/>
                </a:lnTo>
                <a:lnTo>
                  <a:pt x="2084303" y="6173970"/>
                </a:lnTo>
                <a:close/>
                <a:moveTo>
                  <a:pt x="5144198" y="5197288"/>
                </a:moveTo>
                <a:lnTo>
                  <a:pt x="6119109" y="6172200"/>
                </a:lnTo>
                <a:lnTo>
                  <a:pt x="5144198" y="7147112"/>
                </a:lnTo>
                <a:lnTo>
                  <a:pt x="4169286" y="6172200"/>
                </a:lnTo>
                <a:close/>
                <a:moveTo>
                  <a:pt x="4114109" y="4168588"/>
                </a:moveTo>
                <a:lnTo>
                  <a:pt x="5089020" y="5143500"/>
                </a:lnTo>
                <a:lnTo>
                  <a:pt x="4114109" y="6118412"/>
                </a:lnTo>
                <a:lnTo>
                  <a:pt x="3139197" y="5143500"/>
                </a:lnTo>
                <a:close/>
                <a:moveTo>
                  <a:pt x="6172211" y="4141694"/>
                </a:moveTo>
                <a:lnTo>
                  <a:pt x="7147123" y="5116606"/>
                </a:lnTo>
                <a:lnTo>
                  <a:pt x="6172211" y="6091518"/>
                </a:lnTo>
                <a:lnTo>
                  <a:pt x="5197299" y="5116606"/>
                </a:lnTo>
                <a:close/>
                <a:moveTo>
                  <a:pt x="6911800" y="3361765"/>
                </a:moveTo>
                <a:lnTo>
                  <a:pt x="6911800" y="4787154"/>
                </a:lnTo>
                <a:lnTo>
                  <a:pt x="6199106" y="4074459"/>
                </a:lnTo>
                <a:close/>
                <a:moveTo>
                  <a:pt x="3071963" y="3126441"/>
                </a:moveTo>
                <a:lnTo>
                  <a:pt x="4046875" y="4101353"/>
                </a:lnTo>
                <a:lnTo>
                  <a:pt x="3071963" y="5076265"/>
                </a:lnTo>
                <a:lnTo>
                  <a:pt x="2097051" y="4101353"/>
                </a:lnTo>
                <a:close/>
                <a:moveTo>
                  <a:pt x="5130065" y="3112995"/>
                </a:moveTo>
                <a:lnTo>
                  <a:pt x="6104977" y="4087906"/>
                </a:lnTo>
                <a:lnTo>
                  <a:pt x="5130065" y="5062818"/>
                </a:lnTo>
                <a:lnTo>
                  <a:pt x="4155154" y="4087906"/>
                </a:lnTo>
                <a:close/>
                <a:moveTo>
                  <a:pt x="2029817" y="2097742"/>
                </a:moveTo>
                <a:lnTo>
                  <a:pt x="3004729" y="3072654"/>
                </a:lnTo>
                <a:lnTo>
                  <a:pt x="2029817" y="4047565"/>
                </a:lnTo>
                <a:lnTo>
                  <a:pt x="1054905" y="3072654"/>
                </a:lnTo>
                <a:close/>
                <a:moveTo>
                  <a:pt x="4088613" y="2084295"/>
                </a:moveTo>
                <a:lnTo>
                  <a:pt x="5063524" y="3059206"/>
                </a:lnTo>
                <a:lnTo>
                  <a:pt x="4088613" y="4034118"/>
                </a:lnTo>
                <a:lnTo>
                  <a:pt x="3113701" y="3059206"/>
                </a:lnTo>
                <a:close/>
                <a:moveTo>
                  <a:pt x="6152043" y="2070848"/>
                </a:moveTo>
                <a:lnTo>
                  <a:pt x="7126955" y="3045759"/>
                </a:lnTo>
                <a:lnTo>
                  <a:pt x="6152043" y="4020671"/>
                </a:lnTo>
                <a:lnTo>
                  <a:pt x="5177130" y="3045759"/>
                </a:lnTo>
                <a:close/>
                <a:moveTo>
                  <a:pt x="3059215" y="1055595"/>
                </a:moveTo>
                <a:lnTo>
                  <a:pt x="4034127" y="2030507"/>
                </a:lnTo>
                <a:lnTo>
                  <a:pt x="3059215" y="3005419"/>
                </a:lnTo>
                <a:lnTo>
                  <a:pt x="2084303" y="2030507"/>
                </a:lnTo>
                <a:close/>
                <a:moveTo>
                  <a:pt x="5116617" y="1042148"/>
                </a:moveTo>
                <a:lnTo>
                  <a:pt x="6091530" y="2017060"/>
                </a:lnTo>
                <a:lnTo>
                  <a:pt x="5116617" y="2991972"/>
                </a:lnTo>
                <a:lnTo>
                  <a:pt x="4141707" y="2017060"/>
                </a:lnTo>
                <a:close/>
                <a:moveTo>
                  <a:pt x="2017063" y="26895"/>
                </a:moveTo>
                <a:lnTo>
                  <a:pt x="2991975" y="1001807"/>
                </a:lnTo>
                <a:lnTo>
                  <a:pt x="2017063" y="1976719"/>
                </a:lnTo>
                <a:lnTo>
                  <a:pt x="1042151" y="1001807"/>
                </a:lnTo>
                <a:close/>
                <a:moveTo>
                  <a:pt x="4081194" y="13449"/>
                </a:moveTo>
                <a:lnTo>
                  <a:pt x="5056104" y="988360"/>
                </a:lnTo>
                <a:lnTo>
                  <a:pt x="4081194" y="1963273"/>
                </a:lnTo>
                <a:lnTo>
                  <a:pt x="3106282" y="988360"/>
                </a:lnTo>
                <a:close/>
                <a:moveTo>
                  <a:pt x="0" y="13447"/>
                </a:moveTo>
                <a:lnTo>
                  <a:pt x="1897428" y="13447"/>
                </a:lnTo>
                <a:lnTo>
                  <a:pt x="948714" y="962161"/>
                </a:lnTo>
                <a:close/>
                <a:moveTo>
                  <a:pt x="4195494" y="1"/>
                </a:moveTo>
                <a:lnTo>
                  <a:pt x="6911800" y="1"/>
                </a:lnTo>
                <a:lnTo>
                  <a:pt x="6911800" y="2716306"/>
                </a:lnTo>
                <a:close/>
                <a:moveTo>
                  <a:pt x="2084303" y="0"/>
                </a:moveTo>
                <a:lnTo>
                  <a:pt x="3981730" y="0"/>
                </a:lnTo>
                <a:lnTo>
                  <a:pt x="3033017" y="94871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noAutofit/>
          </a:bodyPr>
          <a:lstStyle>
            <a:lvl1pPr>
              <a:buNone/>
              <a:defRPr/>
            </a:lvl1pPr>
          </a:lstStyle>
          <a:p>
            <a:endParaRPr lang="id-ID"/>
          </a:p>
        </p:txBody>
      </p:sp>
      <p:pic>
        <p:nvPicPr>
          <p:cNvPr id="8" name="Imagem 7" descr="Logotipo&#10;&#10;Descrição gerada automaticamente com confiança baixa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687874" y="645223"/>
            <a:ext cx="3836899" cy="8578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724827" y="497702"/>
            <a:ext cx="1002869" cy="9842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12192000" cy="648677"/>
          </a:xfrm>
          <a:prstGeom prst="rect">
            <a:avLst/>
          </a:prstGeom>
          <a:solidFill>
            <a:srgbClr val="04265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3892" y="59069"/>
            <a:ext cx="10001739" cy="56216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3891" y="836246"/>
            <a:ext cx="11822723" cy="53407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9" name="Imagem 8" descr="Uma imagem contendo nome da empresa&#10;&#10;Descrição gerada automaticamente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1456338" y="82534"/>
            <a:ext cx="514549" cy="4693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451538" cy="6858000"/>
          </a:xfrm>
          <a:custGeom>
            <a:avLst/>
            <a:gdLst>
              <a:gd name="connsiteX0" fmla="*/ 0 w 3451538"/>
              <a:gd name="connsiteY0" fmla="*/ 0 h 6858000"/>
              <a:gd name="connsiteX1" fmla="*/ 3451538 w 3451538"/>
              <a:gd name="connsiteY1" fmla="*/ 0 h 6858000"/>
              <a:gd name="connsiteX2" fmla="*/ 3451538 w 3451538"/>
              <a:gd name="connsiteY2" fmla="*/ 6858000 h 6858000"/>
              <a:gd name="connsiteX3" fmla="*/ 0 w 34515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538" h="6858000">
                <a:moveTo>
                  <a:pt x="0" y="0"/>
                </a:moveTo>
                <a:lnTo>
                  <a:pt x="3451538" y="0"/>
                </a:lnTo>
                <a:lnTo>
                  <a:pt x="3451538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365125"/>
            <a:ext cx="61360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600" y="1825625"/>
            <a:ext cx="73151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724827" y="497702"/>
            <a:ext cx="1002869" cy="984267"/>
          </a:xfrm>
          <a:prstGeom prst="rect">
            <a:avLst/>
          </a:prstGeom>
        </p:spPr>
      </p:pic>
      <p:pic>
        <p:nvPicPr>
          <p:cNvPr id="9" name="Imagem 8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" y="4060327"/>
            <a:ext cx="3451538" cy="2797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365125"/>
            <a:ext cx="61360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600" y="1825625"/>
            <a:ext cx="731519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0"/>
            <a:ext cx="3176247" cy="68659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10724827" y="497702"/>
            <a:ext cx="1002869" cy="984267"/>
          </a:xfrm>
          <a:prstGeom prst="rect">
            <a:avLst/>
          </a:prstGeom>
        </p:spPr>
      </p:pic>
      <p:pic>
        <p:nvPicPr>
          <p:cNvPr id="9" name="Imagem 8" descr="Tela de computador com fundo azul&#10;&#10;Descrição gerada automaticamente com confiança baixa"/>
          <p:cNvPicPr>
            <a:picLocks noChangeAspect="1"/>
          </p:cNvPicPr>
          <p:nvPr userDrawn="1"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1" y="4068278"/>
            <a:ext cx="3451538" cy="279767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364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3A8B-2E95-4388-AFF7-476D06F10278}" type="datetimeFigureOut">
              <a:rPr lang="id-ID" smtClean="0"/>
              <a:t>11/08/2023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908B-31B6-4641-8BDC-1C5E74CB73C6}" type="slidenum">
              <a:rPr lang="id-ID" smtClean="0"/>
              <a:t>‹nº›</a:t>
            </a:fld>
            <a:endParaRPr lang="id-ID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-273640" y="30898"/>
            <a:ext cx="186695" cy="186695"/>
          </a:xfrm>
          <a:prstGeom prst="roundRect">
            <a:avLst/>
          </a:prstGeom>
          <a:solidFill>
            <a:srgbClr val="0426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-293243" y="397613"/>
            <a:ext cx="225901" cy="225901"/>
          </a:xfrm>
          <a:prstGeom prst="roundRect">
            <a:avLst/>
          </a:prstGeom>
          <a:solidFill>
            <a:srgbClr val="004A8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 userDrawn="1"/>
        </p:nvSpPr>
        <p:spPr>
          <a:xfrm>
            <a:off x="-273640" y="803533"/>
            <a:ext cx="186695" cy="186695"/>
          </a:xfrm>
          <a:prstGeom prst="roundRect">
            <a:avLst/>
          </a:prstGeom>
          <a:solidFill>
            <a:srgbClr val="035DA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-273640" y="1163759"/>
            <a:ext cx="186695" cy="186695"/>
          </a:xfrm>
          <a:prstGeom prst="roundRect">
            <a:avLst/>
          </a:prstGeom>
          <a:solidFill>
            <a:srgbClr val="216BB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 userDrawn="1"/>
        </p:nvSpPr>
        <p:spPr>
          <a:xfrm>
            <a:off x="-273640" y="1523985"/>
            <a:ext cx="186695" cy="186695"/>
          </a:xfrm>
          <a:prstGeom prst="roundRect">
            <a:avLst/>
          </a:prstGeom>
          <a:solidFill>
            <a:srgbClr val="3375B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 userDrawn="1"/>
        </p:nvSpPr>
        <p:spPr>
          <a:xfrm>
            <a:off x="-273640" y="1884211"/>
            <a:ext cx="186695" cy="186695"/>
          </a:xfrm>
          <a:prstGeom prst="roundRect">
            <a:avLst/>
          </a:prstGeom>
          <a:solidFill>
            <a:srgbClr val="F36F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 userDrawn="1"/>
        </p:nvSpPr>
        <p:spPr>
          <a:xfrm>
            <a:off x="-293243" y="2250926"/>
            <a:ext cx="225901" cy="225901"/>
          </a:xfrm>
          <a:prstGeom prst="roundRect">
            <a:avLst/>
          </a:prstGeom>
          <a:solidFill>
            <a:srgbClr val="F5822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 userDrawn="1"/>
        </p:nvSpPr>
        <p:spPr>
          <a:xfrm>
            <a:off x="-273640" y="2656846"/>
            <a:ext cx="186695" cy="186695"/>
          </a:xfrm>
          <a:prstGeom prst="roundRect">
            <a:avLst/>
          </a:prstGeom>
          <a:solidFill>
            <a:srgbClr val="F68C4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 userDrawn="1"/>
        </p:nvSpPr>
        <p:spPr>
          <a:xfrm>
            <a:off x="-273640" y="3017072"/>
            <a:ext cx="186695" cy="186695"/>
          </a:xfrm>
          <a:prstGeom prst="roundRect">
            <a:avLst/>
          </a:prstGeom>
          <a:solidFill>
            <a:srgbClr val="F4985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-273640" y="3377298"/>
            <a:ext cx="186695" cy="186695"/>
          </a:xfrm>
          <a:prstGeom prst="roundRect">
            <a:avLst/>
          </a:prstGeom>
          <a:solidFill>
            <a:srgbClr val="F4A66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 userDrawn="1"/>
        </p:nvSpPr>
        <p:spPr>
          <a:xfrm>
            <a:off x="-424772" y="-267340"/>
            <a:ext cx="2206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PALETA DE CORES DA</a:t>
            </a:r>
            <a:r>
              <a:rPr lang="pt-BR" sz="10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PRIME CONTROL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-273640" y="3737524"/>
            <a:ext cx="186695" cy="18669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-273640" y="4097750"/>
            <a:ext cx="186695" cy="18669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-273640" y="4457976"/>
            <a:ext cx="186695" cy="1866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-273640" y="4818200"/>
            <a:ext cx="186695" cy="186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tillium Web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9DB7-2763-4F6A-9032-062CE8F2122C}" type="datetimeFigureOut">
              <a:rPr lang="pt-BR" smtClean="0"/>
              <a:t>11/08/2023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BEBD9-E66C-4A03-93AD-E13939BDCC6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prime.com.br/api/nome/XXXX" TargetMode="External"/><Relationship Id="rId2" Type="http://schemas.openxmlformats.org/officeDocument/2006/relationships/hyperlink" Target="https://learningprime.com.br/api/pessoa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ingprime.com.br/ap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104367" y="2488494"/>
            <a:ext cx="10534207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chemeClr val="bg1"/>
                </a:solidFill>
                <a:sym typeface="+mn-ea"/>
              </a:rPr>
              <a:t>ESCOPO 01</a:t>
            </a:r>
            <a:endParaRPr lang="pt-BR" sz="2000" b="1" dirty="0">
              <a:solidFill>
                <a:schemeClr val="bg1"/>
              </a:solidFill>
              <a:sym typeface="+mn-ea"/>
            </a:endParaRPr>
          </a:p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2800" b="1" dirty="0">
                <a:solidFill>
                  <a:schemeClr val="bg1"/>
                </a:solidFill>
                <a:sym typeface="+mn-ea"/>
              </a:rPr>
              <a:t>AUTOMAÇÃO DE TESTES - LINX ETEC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" name="Imagem 1" descr="Uma imagem contendo Ícone&#10;&#10;Descrição gerada automaticamente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010485" y="848473"/>
            <a:ext cx="6464785" cy="5161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556738" y="2630658"/>
            <a:ext cx="649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Avaliação QA Automação - APIs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8812" y="1814731"/>
            <a:ext cx="5655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Objetivos: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Evidenciar os testes de API realizados manualmente;</a:t>
            </a:r>
          </a:p>
          <a:p>
            <a:r>
              <a:rPr lang="pt-BR" dirty="0"/>
              <a:t>- Automatizar os testes realizados na etapa manual.</a:t>
            </a:r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81927" y="1814731"/>
            <a:ext cx="642955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Entregáveis: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 de texto contendo os comandos Curl com as requisições realizadas no teste manual via </a:t>
            </a:r>
            <a:r>
              <a:rPr lang="pt-BR" dirty="0" err="1"/>
              <a:t>Postman</a:t>
            </a:r>
            <a:r>
              <a:rPr lang="pt-BR" dirty="0"/>
              <a:t> ou ainda arquivo JSON contendo a </a:t>
            </a:r>
            <a:r>
              <a:rPr lang="pt-BR" dirty="0" err="1"/>
              <a:t>collection</a:t>
            </a:r>
            <a:r>
              <a:rPr lang="pt-BR" dirty="0"/>
              <a:t> exportada do </a:t>
            </a:r>
            <a:r>
              <a:rPr lang="pt-BR" dirty="0" err="1"/>
              <a:t>Postman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Arquivo PDF contendo as evidências dos testes manuais;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Projeto de automação, preferencialmente no </a:t>
            </a:r>
            <a:r>
              <a:rPr lang="pt-BR" dirty="0" err="1"/>
              <a:t>Github</a:t>
            </a:r>
            <a:r>
              <a:rPr lang="pt-BR" dirty="0"/>
              <a:t> ou zipado.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cxnSp>
        <p:nvCxnSpPr>
          <p:cNvPr id="2" name="Conector Reto 1"/>
          <p:cNvCxnSpPr/>
          <p:nvPr/>
        </p:nvCxnSpPr>
        <p:spPr>
          <a:xfrm>
            <a:off x="5409952" y="1814731"/>
            <a:ext cx="0" cy="282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7053" y="731647"/>
            <a:ext cx="120749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Realizar o teste manual utilizando o </a:t>
            </a:r>
            <a:r>
              <a:rPr lang="pt-BR" sz="2000" dirty="0" err="1"/>
              <a:t>Postman</a:t>
            </a:r>
            <a:r>
              <a:rPr lang="pt-BR" sz="2000" dirty="0"/>
              <a:t> obrigatoriamente;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 automação deverá ser feita em Ruby com </a:t>
            </a:r>
            <a:r>
              <a:rPr lang="pt-BR" sz="2000" dirty="0" err="1"/>
              <a:t>BDDs</a:t>
            </a:r>
            <a:r>
              <a:rPr lang="pt-BR" sz="2000" dirty="0"/>
              <a:t>/</a:t>
            </a:r>
            <a:r>
              <a:rPr lang="pt-BR" sz="2000" dirty="0" err="1"/>
              <a:t>Cucumber</a:t>
            </a:r>
            <a:r>
              <a:rPr lang="pt-BR" sz="2000" dirty="0"/>
              <a:t> e utilizando </a:t>
            </a:r>
            <a:r>
              <a:rPr lang="pt-BR" sz="2000" dirty="0" err="1"/>
              <a:t>HTTParty</a:t>
            </a:r>
            <a:r>
              <a:rPr lang="pt-BR" sz="2000" dirty="0"/>
              <a:t> para as requisições REST;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projeto de automação deverá conter as instruções para instalação e execução do script no arquivo README.</a:t>
            </a:r>
            <a:endParaRPr lang="pt-BR" sz="20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8813" y="2436977"/>
            <a:ext cx="5022164" cy="452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No mínimo testar os dois requests abaixo</a:t>
            </a:r>
          </a:p>
          <a:p>
            <a:endParaRPr lang="pt-BR" dirty="0"/>
          </a:p>
          <a:p>
            <a:r>
              <a:rPr lang="pt-BR" dirty="0"/>
              <a:t>Método POST:</a:t>
            </a:r>
          </a:p>
          <a:p>
            <a:r>
              <a:rPr lang="pt-BR" b="0" dirty="0"/>
              <a:t>URL: </a:t>
            </a:r>
            <a:r>
              <a:rPr lang="pt-BR" b="0" dirty="0">
                <a:hlinkClick r:id="rId2"/>
              </a:rPr>
              <a:t>https://learningprime.com.br/api/pessoa</a:t>
            </a:r>
            <a:endParaRPr lang="pt-BR" b="0" dirty="0"/>
          </a:p>
          <a:p>
            <a:r>
              <a:rPr lang="pt-BR" b="0" dirty="0"/>
              <a:t>Header: </a:t>
            </a:r>
            <a:r>
              <a:rPr lang="pt-BR" b="0" dirty="0" err="1"/>
              <a:t>Content</a:t>
            </a:r>
            <a:r>
              <a:rPr lang="pt-BR" b="0" dirty="0"/>
              <a:t> </a:t>
            </a:r>
            <a:r>
              <a:rPr lang="pt-BR" b="0" dirty="0" err="1"/>
              <a:t>Type</a:t>
            </a:r>
            <a:r>
              <a:rPr lang="pt-BR" b="0" dirty="0"/>
              <a:t>: </a:t>
            </a:r>
            <a:r>
              <a:rPr lang="pt-BR" b="0" dirty="0" err="1"/>
              <a:t>Application</a:t>
            </a:r>
            <a:r>
              <a:rPr lang="pt-BR" b="0" dirty="0"/>
              <a:t>/</a:t>
            </a:r>
            <a:r>
              <a:rPr lang="pt-BR" b="0" dirty="0" err="1"/>
              <a:t>Json</a:t>
            </a:r>
            <a:endParaRPr lang="pt-BR" b="0" dirty="0"/>
          </a:p>
          <a:p>
            <a:r>
              <a:rPr lang="pt-BR" b="0" dirty="0"/>
              <a:t>O body deve conter ao menos a chave “nome”, devem ser adicionados outros 4 campos referentes a cadastro de pessoas a livre escolha do candidato.</a:t>
            </a:r>
          </a:p>
          <a:p>
            <a:endParaRPr lang="pt-BR" b="0" dirty="0"/>
          </a:p>
          <a:p>
            <a:r>
              <a:rPr lang="pt-BR" dirty="0"/>
              <a:t>Método GET:</a:t>
            </a:r>
          </a:p>
          <a:p>
            <a:r>
              <a:rPr lang="pt-BR" b="0" dirty="0"/>
              <a:t>URL: </a:t>
            </a:r>
            <a:r>
              <a:rPr lang="pt-BR" b="0" dirty="0">
                <a:hlinkClick r:id="rId3"/>
              </a:rPr>
              <a:t>https://learningprime.com.br/api/nome/XXXX</a:t>
            </a:r>
            <a:endParaRPr lang="pt-BR" b="0" dirty="0"/>
          </a:p>
          <a:p>
            <a:r>
              <a:rPr lang="pt-BR" b="0" dirty="0"/>
              <a:t>Header: </a:t>
            </a:r>
            <a:r>
              <a:rPr lang="pt-BR" b="0" dirty="0" err="1"/>
              <a:t>Content</a:t>
            </a:r>
            <a:r>
              <a:rPr lang="pt-BR" b="0" dirty="0"/>
              <a:t> </a:t>
            </a:r>
            <a:r>
              <a:rPr lang="pt-BR" b="0" dirty="0" err="1"/>
              <a:t>Type</a:t>
            </a:r>
            <a:r>
              <a:rPr lang="pt-BR" b="0" dirty="0"/>
              <a:t>: </a:t>
            </a:r>
            <a:r>
              <a:rPr lang="pt-BR" b="0" dirty="0" err="1"/>
              <a:t>Application</a:t>
            </a:r>
            <a:r>
              <a:rPr lang="pt-BR" b="0" dirty="0"/>
              <a:t>/</a:t>
            </a:r>
            <a:r>
              <a:rPr lang="pt-BR" b="0" dirty="0" err="1"/>
              <a:t>Json</a:t>
            </a:r>
            <a:endParaRPr lang="pt-BR" b="0" dirty="0"/>
          </a:p>
          <a:p>
            <a:r>
              <a:rPr lang="pt-BR" b="0" dirty="0"/>
              <a:t>O parâmetro “XXXX” da URL deve ser substituído pelo nome utilizado no POST.</a:t>
            </a:r>
          </a:p>
          <a:p>
            <a:endParaRPr lang="pt-BR" b="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59790" y="2436977"/>
            <a:ext cx="6832210" cy="422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7000"/>
              </a:lnSpc>
              <a:defRPr b="1">
                <a:effectLst/>
                <a:latin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Instruções adicionais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Usar o mesmo BDD nos testes manuais e automatizados;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Descrever nas evidências os resultados dos testes;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Validar se os campos criados via POST constam no Response Body do após a requisição GET (Resultado esperado deve ser Sucesso);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Na automação, exibir no console mensagens com os Status </a:t>
            </a:r>
            <a:r>
              <a:rPr lang="pt-BR" b="0" dirty="0" err="1"/>
              <a:t>Code</a:t>
            </a:r>
            <a:r>
              <a:rPr lang="pt-BR" b="0" dirty="0"/>
              <a:t>, exemplo: “Método Post – Status </a:t>
            </a:r>
            <a:r>
              <a:rPr lang="pt-BR" b="0" dirty="0" err="1"/>
              <a:t>Code</a:t>
            </a:r>
            <a:r>
              <a:rPr lang="pt-BR" b="0" dirty="0"/>
              <a:t> XXX”;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A API conta também com os métodos PUT e DELETE usando a mesma URL do método GET, pontos adicionais na avaliação caso seja validado o CRUD completo;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A API conta também com um GET genérico, que pode ser validado pela URL: </a:t>
            </a:r>
            <a:r>
              <a:rPr lang="pt-BR" b="0" dirty="0">
                <a:hlinkClick r:id="rId4"/>
              </a:rPr>
              <a:t>https://learningprime.com.br/api</a:t>
            </a:r>
            <a:r>
              <a:rPr lang="pt-BR" b="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b="0" dirty="0"/>
              <a:t>Desejáveis cenários de testes negativos;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5190977" y="2588192"/>
            <a:ext cx="0" cy="409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E0C090C5-7360-A1F5-2451-3BC576B8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cs typeface="Times New Roman" panose="02020603050405020304" pitchFamily="18" charset="0"/>
              </a:rPr>
              <a:t>Instruções</a:t>
            </a: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589F16E-03FE-DC64-4AC1-123FCA93D866}"/>
              </a:ext>
            </a:extLst>
          </p:cNvPr>
          <p:cNvSpPr txBox="1">
            <a:spLocks/>
          </p:cNvSpPr>
          <p:nvPr/>
        </p:nvSpPr>
        <p:spPr>
          <a:xfrm>
            <a:off x="326292" y="211469"/>
            <a:ext cx="10001739" cy="56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Titillium Web" panose="00000500000000000000" pitchFamily="2" charset="0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ime Control">
      <a:dk1>
        <a:srgbClr val="042653"/>
      </a:dk1>
      <a:lt1>
        <a:sysClr val="window" lastClr="FFFFFF"/>
      </a:lt1>
      <a:dk2>
        <a:srgbClr val="042653"/>
      </a:dk2>
      <a:lt2>
        <a:srgbClr val="F2F2F2"/>
      </a:lt2>
      <a:accent1>
        <a:srgbClr val="004C92"/>
      </a:accent1>
      <a:accent2>
        <a:srgbClr val="F58220"/>
      </a:accent2>
      <a:accent3>
        <a:srgbClr val="6D6E71"/>
      </a:accent3>
      <a:accent4>
        <a:srgbClr val="9CC3E5"/>
      </a:accent4>
      <a:accent5>
        <a:srgbClr val="5B9BD5"/>
      </a:accent5>
      <a:accent6>
        <a:srgbClr val="8EAADB"/>
      </a:accent6>
      <a:hlink>
        <a:srgbClr val="0563C1"/>
      </a:hlink>
      <a:folHlink>
        <a:srgbClr val="F58220"/>
      </a:folHlink>
    </a:clrScheme>
    <a:fontScheme name="Prime Control 2021">
      <a:majorFont>
        <a:latin typeface="Titillium Web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362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Office Theme</vt:lpstr>
      <vt:lpstr>Blank</vt:lpstr>
      <vt:lpstr>Apresentação do PowerPoint</vt:lpstr>
      <vt:lpstr>Apresentação do PowerPoint</vt:lpstr>
      <vt:lpstr>  </vt:lpstr>
      <vt:lpstr>Instruções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Rizky Fauzan</dc:creator>
  <cp:lastModifiedBy>Rodrigo Candido Costa</cp:lastModifiedBy>
  <cp:revision>75</cp:revision>
  <dcterms:created xsi:type="dcterms:W3CDTF">2019-11-27T13:53:00Z</dcterms:created>
  <dcterms:modified xsi:type="dcterms:W3CDTF">2023-08-11T20:26:19Z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0x010100057FC7C688249448809E87685DC3B8F3</vt:lpwstr>
  </property>
  <property fmtid="{D5CDD505-2E9C-101B-9397-08002B2CF9AE}" pid="3" name="MediaServiceImageTags">
    <vt:lpwstr/>
  </property>
  <property fmtid="{D5CDD505-2E9C-101B-9397-08002B2CF9AE}" pid="4" name="ICV">
    <vt:lpwstr>F92B6957B65740499D113B169CA1AC7B</vt:lpwstr>
  </property>
  <property fmtid="{D5CDD505-2E9C-101B-9397-08002B2CF9AE}" pid="5" name="KSOProductBuildVer">
    <vt:lpwstr>1046-11.2.0.11537</vt:lpwstr>
  </property>
</Properties>
</file>