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C840-B3D0-4BE9-A8BB-503B13685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MEAJUDAVETERANO!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13D1C-F550-46E7-9791-D0D6089E1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Pitch5</a:t>
            </a:r>
          </a:p>
        </p:txBody>
      </p:sp>
    </p:spTree>
    <p:extLst>
      <p:ext uri="{BB962C8B-B14F-4D97-AF65-F5344CB8AC3E}">
        <p14:creationId xmlns:p14="http://schemas.microsoft.com/office/powerpoint/2010/main" val="10372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2DBD-1C39-463A-86B4-C00304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Caracterização da empresa (placa da empresa)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6123D-79CE-471B-BF8F-E05AC2FB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012" y="2212759"/>
            <a:ext cx="5424255" cy="22371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pt-BR" dirty="0"/>
              <a:t>NLCorp</a:t>
            </a:r>
          </a:p>
          <a:p>
            <a:pPr marL="0" indent="0" algn="ctr">
              <a:buNone/>
            </a:pPr>
            <a:r>
              <a:rPr lang="pt-BR" dirty="0"/>
              <a:t>Projeto: meajudaveterano!</a:t>
            </a:r>
          </a:p>
          <a:p>
            <a:pPr marL="0" indent="0" algn="ctr">
              <a:buNone/>
            </a:pPr>
            <a:r>
              <a:rPr lang="pt-BR" dirty="0"/>
              <a:t>Tecnologia: Android</a:t>
            </a:r>
          </a:p>
          <a:p>
            <a:pPr marL="0" indent="0" algn="ctr">
              <a:buNone/>
            </a:pPr>
            <a:r>
              <a:rPr lang="pt-BR" dirty="0"/>
              <a:t>Linguagem: Java/Android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80498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9D60B-BEAF-4C3E-B640-1926A9B4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o problema que pretende-se resolver?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15BEE-AB2A-46E9-808E-CE0C447A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/>
          </a:p>
          <a:p>
            <a:pPr lvl="0"/>
            <a:r>
              <a:rPr lang="pt-BR" dirty="0"/>
              <a:t>A falta de contato entre membros da faculdade no compartilhamento de conhecimento fora da sala de aula.</a:t>
            </a:r>
          </a:p>
          <a:p>
            <a:pPr lvl="1"/>
            <a:r>
              <a:rPr lang="pt-BR" dirty="0"/>
              <a:t>Falta de contato do aluno com o próprio curso.</a:t>
            </a:r>
          </a:p>
          <a:p>
            <a:pPr lvl="1"/>
            <a:r>
              <a:rPr lang="pt-BR" dirty="0"/>
              <a:t>Desconhecimento da existência de monitores.</a:t>
            </a:r>
          </a:p>
          <a:p>
            <a:pPr lvl="1"/>
            <a:r>
              <a:rPr lang="pt-BR" dirty="0"/>
              <a:t>Indisponibilidade de instrutores fora de horários específicos.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DDB8B-06A5-48EC-BC61-3B34F1C4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C5007-6BFE-459A-8F21-F5825E63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está sendo desenhado para funcionar em faculdades, portanto, qualquer ambiente acadêmico que disponha de disciplinas definidas.</a:t>
            </a:r>
          </a:p>
        </p:txBody>
      </p:sp>
    </p:spTree>
    <p:extLst>
      <p:ext uri="{BB962C8B-B14F-4D97-AF65-F5344CB8AC3E}">
        <p14:creationId xmlns:p14="http://schemas.microsoft.com/office/powerpoint/2010/main" val="157569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4C31-16AA-4717-953A-1A364D27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sua 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CC00A-6E52-44D4-B31A-1FD285F0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Fornecer um aplicativo que facilite o contato entre membros da faculdade com o objetivo de compartilhar conhecimentos lecionados na faculdade. </a:t>
            </a:r>
          </a:p>
        </p:txBody>
      </p:sp>
    </p:spTree>
    <p:extLst>
      <p:ext uri="{BB962C8B-B14F-4D97-AF65-F5344CB8AC3E}">
        <p14:creationId xmlns:p14="http://schemas.microsoft.com/office/powerpoint/2010/main" val="24295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74A4-4DFF-429C-8901-309A2177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tecnologias a serem utilizadas?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8054E-61B1-4E69-B1DD-8D692756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Firebase</a:t>
            </a:r>
            <a:r>
              <a:rPr lang="pt-BR" b="1" dirty="0"/>
              <a:t>:</a:t>
            </a:r>
            <a:r>
              <a:rPr lang="pt-BR" dirty="0"/>
              <a:t> plataforma de desenvolvimento voltada para aplicativos mobile e Web, desenvolvida pela Google, que possuí diversas ferramentas sem custo que reduzem o nível de trabalho necessário em um aplicativo.</a:t>
            </a:r>
          </a:p>
          <a:p>
            <a:r>
              <a:rPr lang="pt-BR" b="1" dirty="0"/>
              <a:t>Android Studio:</a:t>
            </a:r>
            <a:r>
              <a:rPr lang="pt-BR" dirty="0"/>
              <a:t> é um ambiente de desenvolvimento integrado voltado para o aplicativos em Android.</a:t>
            </a:r>
          </a:p>
          <a:p>
            <a:r>
              <a:rPr lang="pt-BR" b="1" dirty="0"/>
              <a:t>Java: </a:t>
            </a:r>
            <a:r>
              <a:rPr lang="pt-BR" dirty="0"/>
              <a:t>linguagem de programação orientada a objetos amplamente utilizada no mundo.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425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F4CB-96E4-4FEF-9F33-EE0FDDA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pt-BR"/>
              <a:t>Quais as competências da equipe?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EC089-E1B9-4C29-9E71-3CB7EDE6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pt-BR" b="1"/>
              <a:t>Lucas Carvalho</a:t>
            </a:r>
            <a:endParaRPr lang="pt-BR"/>
          </a:p>
          <a:p>
            <a:pPr lvl="0"/>
            <a:endParaRPr lang="pt-BR" b="1"/>
          </a:p>
          <a:p>
            <a:pPr lvl="0"/>
            <a:endParaRPr lang="pt-BR" b="1"/>
          </a:p>
          <a:p>
            <a:pPr lvl="0"/>
            <a:r>
              <a:rPr lang="pt-BR" b="1"/>
              <a:t>Formação</a:t>
            </a:r>
            <a:r>
              <a:rPr lang="pt-BR"/>
              <a:t>: superior incompleto em Bacharelado em Sistemas da Informação;</a:t>
            </a:r>
          </a:p>
          <a:p>
            <a:pPr lvl="0"/>
            <a:r>
              <a:rPr lang="pt-BR" b="1"/>
              <a:t>Experiência</a:t>
            </a:r>
            <a:r>
              <a:rPr lang="pt-BR"/>
              <a:t>: 5 anos de programação em Java, cursos em Android, Python e programação web.</a:t>
            </a:r>
          </a:p>
          <a:p>
            <a:pPr lvl="0"/>
            <a:r>
              <a:rPr lang="pt-BR" b="1"/>
              <a:t>Conhecimentos</a:t>
            </a:r>
            <a:r>
              <a:rPr lang="pt-BR"/>
              <a:t>: Java, Scala, Python, Android Studio.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4" name="Imagem 13" descr="C:\Users\Lucas Carvalho\Documents\My Screen Captures\Lucas Carvalho - Google Chrome.jpg">
            <a:extLst>
              <a:ext uri="{FF2B5EF4-FFF2-40B4-BE49-F238E27FC236}">
                <a16:creationId xmlns:a16="http://schemas.microsoft.com/office/drawing/2014/main" id="{78B64D1A-042C-419A-B970-C775985A8F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27" y="1088936"/>
            <a:ext cx="1706880" cy="1706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0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F4CB-96E4-4FEF-9F33-EE0FDDA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pt-BR"/>
              <a:t>Quais as competências da equipe?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EC089-E1B9-4C29-9E71-3CB7EDE6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63488"/>
            <a:ext cx="6281873" cy="5248622"/>
          </a:xfrm>
        </p:spPr>
        <p:txBody>
          <a:bodyPr/>
          <a:lstStyle/>
          <a:p>
            <a:r>
              <a:rPr lang="pt-BR" b="1" dirty="0"/>
              <a:t>Nathan Guilherme </a:t>
            </a:r>
            <a:r>
              <a:rPr lang="pt-BR" b="1" dirty="0" err="1"/>
              <a:t>Reiter</a:t>
            </a:r>
            <a:endParaRPr lang="pt-BR" dirty="0"/>
          </a:p>
          <a:p>
            <a:pPr lvl="0"/>
            <a:endParaRPr lang="pt-BR" b="1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Formação</a:t>
            </a:r>
            <a:r>
              <a:rPr lang="pt-BR" dirty="0"/>
              <a:t>: superior incompleto em Bacharelado em Sistemas da Informação;</a:t>
            </a:r>
          </a:p>
          <a:p>
            <a:pPr lvl="0"/>
            <a:r>
              <a:rPr lang="pt-BR" b="1" dirty="0"/>
              <a:t>Experiência</a:t>
            </a:r>
            <a:r>
              <a:rPr lang="pt-BR" dirty="0"/>
              <a:t>: 3 anos de programação em Java, </a:t>
            </a:r>
            <a:r>
              <a:rPr lang="pt-BR" dirty="0" err="1"/>
              <a:t>Javascript</a:t>
            </a:r>
            <a:r>
              <a:rPr lang="pt-BR" dirty="0"/>
              <a:t> (</a:t>
            </a:r>
            <a:r>
              <a:rPr lang="pt-BR" dirty="0" err="1"/>
              <a:t>AngularJS</a:t>
            </a:r>
            <a:r>
              <a:rPr lang="pt-BR" dirty="0"/>
              <a:t>).</a:t>
            </a:r>
          </a:p>
          <a:p>
            <a:pPr lvl="0"/>
            <a:r>
              <a:rPr lang="pt-BR" b="1" dirty="0"/>
              <a:t>Conhecimentos</a:t>
            </a:r>
            <a:r>
              <a:rPr lang="pt-BR" dirty="0"/>
              <a:t>: Java.</a:t>
            </a:r>
          </a:p>
        </p:txBody>
      </p:sp>
      <p:pic>
        <p:nvPicPr>
          <p:cNvPr id="5" name="Imagem 4" descr="C:\Users\Lucas Carvalho\Documents\My Screen Captures\(1) WhatsApp - Google Chrome.jpg">
            <a:extLst>
              <a:ext uri="{FF2B5EF4-FFF2-40B4-BE49-F238E27FC236}">
                <a16:creationId xmlns:a16="http://schemas.microsoft.com/office/drawing/2014/main" id="{9E7FB0A4-FE47-4A31-8E04-892729BB0F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70" y="1107986"/>
            <a:ext cx="1685925" cy="168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06670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112</TotalTime>
  <Words>279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MEAJUDAVETERANO!</vt:lpstr>
      <vt:lpstr>Caracterização da empresa (placa da empresa)</vt:lpstr>
      <vt:lpstr>Qual o problema que pretende-se resolver?</vt:lpstr>
      <vt:lpstr>Tamanho do mercado</vt:lpstr>
      <vt:lpstr>Qual é a sua solução?</vt:lpstr>
      <vt:lpstr>Quais as tecnologias a serem utilizadas?</vt:lpstr>
      <vt:lpstr>Quais as competências da equipe?</vt:lpstr>
      <vt:lpstr>Quais as competências da equipe?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MEAJUDAVETERANO!</dc:title>
  <dc:creator>Lucas Carvalho</dc:creator>
  <cp:lastModifiedBy>Lucas Carvalho</cp:lastModifiedBy>
  <cp:revision>6</cp:revision>
  <dcterms:created xsi:type="dcterms:W3CDTF">2019-05-30T15:35:10Z</dcterms:created>
  <dcterms:modified xsi:type="dcterms:W3CDTF">2019-05-30T18:04:07Z</dcterms:modified>
</cp:coreProperties>
</file>