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710F-BC4E-43C6-8C0B-D5ADAA21A725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2A38-6A0F-484F-9A06-300C27820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289935" y="886864"/>
            <a:ext cx="2160270" cy="105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Initialize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305175" y="2902354"/>
            <a:ext cx="2160270" cy="105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Synthesize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760845" y="2902354"/>
            <a:ext cx="2160270" cy="105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ta para baixo 7"/>
          <p:cNvSpPr/>
          <p:nvPr/>
        </p:nvSpPr>
        <p:spPr>
          <a:xfrm>
            <a:off x="4255770" y="2114550"/>
            <a:ext cx="190500" cy="6286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 para a direita 8"/>
          <p:cNvSpPr/>
          <p:nvPr/>
        </p:nvSpPr>
        <p:spPr>
          <a:xfrm>
            <a:off x="5616321" y="3086100"/>
            <a:ext cx="978408" cy="205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5616321" y="3581400"/>
            <a:ext cx="978408" cy="205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 para baixo 10"/>
          <p:cNvSpPr/>
          <p:nvPr/>
        </p:nvSpPr>
        <p:spPr>
          <a:xfrm>
            <a:off x="4255770" y="4117744"/>
            <a:ext cx="190500" cy="6286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 para baixo 11"/>
          <p:cNvSpPr/>
          <p:nvPr/>
        </p:nvSpPr>
        <p:spPr>
          <a:xfrm>
            <a:off x="7833360" y="4117744"/>
            <a:ext cx="190500" cy="6286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5522595" y="1104586"/>
            <a:ext cx="35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nitial example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candidate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olution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5445" y="2359349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andidate 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5492629" y="3864869"/>
            <a:ext cx="1206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ounter-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dirty="0"/>
          </a:p>
        </p:txBody>
      </p:sp>
      <p:sp>
        <p:nvSpPr>
          <p:cNvPr id="27" name="Retângulo 26"/>
          <p:cNvSpPr/>
          <p:nvPr/>
        </p:nvSpPr>
        <p:spPr>
          <a:xfrm>
            <a:off x="6993519" y="4905548"/>
            <a:ext cx="1864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erification successful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418654" y="4905547"/>
            <a:ext cx="1864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ynthesis failed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Cordeiro</dc:creator>
  <cp:lastModifiedBy>Lucas Cordeiro</cp:lastModifiedBy>
  <cp:revision>5</cp:revision>
  <dcterms:created xsi:type="dcterms:W3CDTF">2017-01-01T17:26:08Z</dcterms:created>
  <dcterms:modified xsi:type="dcterms:W3CDTF">2017-01-01T17:41:31Z</dcterms:modified>
</cp:coreProperties>
</file>