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6556" autoAdjust="0"/>
  </p:normalViewPr>
  <p:slideViewPr>
    <p:cSldViewPr snapToGrid="0">
      <p:cViewPr varScale="1">
        <p:scale>
          <a:sx n="51" d="100"/>
          <a:sy n="51" d="100"/>
        </p:scale>
        <p:origin x="12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38E73-03F0-430F-9B2A-53F2B79CCD7A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06B30-3289-4CAF-8CF0-7C01BB47C9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09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AD55-6109-4B4F-834F-9F0FEF2B0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6E1EC7-4F93-4EB6-9AB9-D091771D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11B1D-FE93-4ADD-8B45-F37B1188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3B299-B217-433F-B4FD-4FADAF84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E00F7-727B-4730-9632-930A61BF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76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A6C60-9633-4215-BC9F-5CF12382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0283D6-0696-4863-8CF1-2FD279E8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CE7C1-071D-480A-A6E9-FA14E763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A54FA-304C-40BD-8069-2425512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993AB-51CF-4D24-9A8C-53E1DAD3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695663-F8F2-49D2-B17F-2F5E41750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C7315C-E5F3-4BBB-A7F9-6C78F244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64DEC2-C428-4C28-85AA-0D25602B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8F372-47DE-4E51-B2C6-50A054D8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AAFF3-8017-4C21-8BD5-EBA304E0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697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F84A8-1A26-4A10-AF72-FA0C310E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7B325-2776-493C-9576-2AF03938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87CE5-DF17-495A-8DB8-BE6AAC0F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D42F9-D9A4-409F-ABD1-73B5B454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E764F3-730A-4799-8E9E-F0B8D409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70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93A70-3524-4B90-9F94-013BBC4A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2D2FD3-3A28-4474-851F-DE11FA3D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D178F-E3A6-4FA5-8C56-42987336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EBEED5-126A-42A4-AC51-359DE996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1E838D-4D7C-445B-82A5-6AEC5883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425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8C735-54C6-4C0B-9148-4681C974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FA540-ABAA-414F-BEAC-F9866491B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503824-25FD-4506-95B8-65F5392E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352DE8-2D30-4E41-B2E2-63EC97DA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62E65-EB26-4E8A-A1EC-98727A1C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977BA5-BCAF-42CD-9577-33B527F6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27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60CEB-2700-47F2-B80C-61E0210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70A88-3C39-443B-8B71-1F8026F05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F2465A-B14E-491C-B1D3-610F9EB2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37F1D6-7694-42B8-BED4-5671EC50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C6269C-5A0A-4060-8718-E27FED675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FCE741-AE70-4F58-83D7-AA061100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D807E8-FEC6-4786-93BC-75AB4D8E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C7439-83F1-4D5A-B0A9-E4888A1C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798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DAEEC-731D-4EC4-95F8-97450044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6AD1DA-E6D5-4D94-A60F-80853B40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983869-29BE-4EB6-968B-BBC611DA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DA6F3E-51BB-44EB-A780-80B2E6F4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18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2E3D54-6A35-4960-82FF-7351205D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1184A0-F93D-4234-AE48-D78B6F21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D3C3AC-2E62-404C-86A5-E6F60B15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82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155D3-2298-46DF-A744-EDBA99FC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31DD9D-95E7-47FA-8CAB-FB720BB7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588198-DB14-4608-BDD4-EF549B32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334B8F-319B-4E6A-9647-475FD51E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4FE599-C3CA-444C-AC8A-8F2767F0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1C4C6A-1A65-4BD7-9C0C-AFE7E2ED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001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23644-F55D-45F7-918A-F2C961BF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F36028-C2A8-46AF-82B5-1DFA8BD64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78AE38-E137-421B-B412-59C745E45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CCB13-6DAA-4DAD-985E-FC3E34A7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C23851-CBB1-4611-85CE-5FCC3276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1D2C9B-C98B-4B71-AE41-CF0AB816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41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DF7D33-38A4-4A54-B44D-ED4F19EE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48F452-31A0-4954-A8AD-3E3F16ED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C3E125-04B6-4122-B6AF-5156D0E0C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776-3190-439D-8FBD-67C32FFB73C6}" type="datetimeFigureOut">
              <a:rPr lang="de-CH" smtClean="0"/>
              <a:t>10.03.2021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EA677-01B5-4E9C-B7C3-A7A49C663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693B4-7847-4B99-8F65-AC00E4009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5938-89DC-4060-B34C-57D1F95228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092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3F48E2-4BEA-4C92-96A2-BCDBBA65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Technologien</a:t>
            </a:r>
            <a:endParaRPr lang="de-CH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04984-9746-4D83-825B-A0B0F778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95" y="3271768"/>
            <a:ext cx="3371852" cy="26012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endParaRPr lang="de-CH" sz="1800" dirty="0"/>
          </a:p>
          <a:p>
            <a:pPr marL="0"/>
            <a:endParaRPr lang="de-CH" sz="18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D34B917-ACC9-42BB-AF71-EA756760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73" y="6103868"/>
            <a:ext cx="3067227" cy="6608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0A9FE15-8B45-48DE-9BEE-6379130EB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13" y="329010"/>
            <a:ext cx="1293125" cy="991395"/>
          </a:xfrm>
          <a:prstGeom prst="rect">
            <a:avLst/>
          </a:prstGeom>
        </p:spPr>
      </p:pic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93CAC6F7-7938-4028-9371-C1A25A501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04974"/>
              </p:ext>
            </p:extLst>
          </p:nvPr>
        </p:nvGraphicFramePr>
        <p:xfrm>
          <a:off x="1314516" y="2555252"/>
          <a:ext cx="9562968" cy="30180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5371">
                  <a:extLst>
                    <a:ext uri="{9D8B030D-6E8A-4147-A177-3AD203B41FA5}">
                      <a16:colId xmlns:a16="http://schemas.microsoft.com/office/drawing/2014/main" val="2816429451"/>
                    </a:ext>
                  </a:extLst>
                </a:gridCol>
                <a:gridCol w="1195371">
                  <a:extLst>
                    <a:ext uri="{9D8B030D-6E8A-4147-A177-3AD203B41FA5}">
                      <a16:colId xmlns:a16="http://schemas.microsoft.com/office/drawing/2014/main" val="2995824930"/>
                    </a:ext>
                  </a:extLst>
                </a:gridCol>
                <a:gridCol w="1195371">
                  <a:extLst>
                    <a:ext uri="{9D8B030D-6E8A-4147-A177-3AD203B41FA5}">
                      <a16:colId xmlns:a16="http://schemas.microsoft.com/office/drawing/2014/main" val="2722737447"/>
                    </a:ext>
                  </a:extLst>
                </a:gridCol>
                <a:gridCol w="1195371">
                  <a:extLst>
                    <a:ext uri="{9D8B030D-6E8A-4147-A177-3AD203B41FA5}">
                      <a16:colId xmlns:a16="http://schemas.microsoft.com/office/drawing/2014/main" val="3891349154"/>
                    </a:ext>
                  </a:extLst>
                </a:gridCol>
                <a:gridCol w="1195371">
                  <a:extLst>
                    <a:ext uri="{9D8B030D-6E8A-4147-A177-3AD203B41FA5}">
                      <a16:colId xmlns:a16="http://schemas.microsoft.com/office/drawing/2014/main" val="2292050148"/>
                    </a:ext>
                  </a:extLst>
                </a:gridCol>
                <a:gridCol w="1195371">
                  <a:extLst>
                    <a:ext uri="{9D8B030D-6E8A-4147-A177-3AD203B41FA5}">
                      <a16:colId xmlns:a16="http://schemas.microsoft.com/office/drawing/2014/main" val="1186003862"/>
                    </a:ext>
                  </a:extLst>
                </a:gridCol>
                <a:gridCol w="1195371">
                  <a:extLst>
                    <a:ext uri="{9D8B030D-6E8A-4147-A177-3AD203B41FA5}">
                      <a16:colId xmlns:a16="http://schemas.microsoft.com/office/drawing/2014/main" val="2878638141"/>
                    </a:ext>
                  </a:extLst>
                </a:gridCol>
                <a:gridCol w="1195371">
                  <a:extLst>
                    <a:ext uri="{9D8B030D-6E8A-4147-A177-3AD203B41FA5}">
                      <a16:colId xmlns:a16="http://schemas.microsoft.com/office/drawing/2014/main" val="1150345671"/>
                    </a:ext>
                  </a:extLst>
                </a:gridCol>
              </a:tblGrid>
              <a:tr h="589484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de-C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CH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Status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r>
                        <a:rPr lang="de-CH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CH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occurence</a:t>
                      </a:r>
                      <a:endParaRPr lang="de-C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Trend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Measures</a:t>
                      </a:r>
                      <a:endParaRPr lang="de-C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525" marB="0" anchor="ctr"/>
                </a:tc>
                <a:extLst>
                  <a:ext uri="{0D108BD9-81ED-4DB2-BD59-A6C34878D82A}">
                    <a16:rowId xmlns:a16="http://schemas.microsoft.com/office/drawing/2014/main" val="3894099451"/>
                  </a:ext>
                </a:extLst>
              </a:tr>
              <a:tr h="134753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R01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Set-Up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development environment cannot be installed successfully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VPN/Jira/Git have been installed successfully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measures needed as of now</a:t>
                      </a:r>
                    </a:p>
                  </a:txBody>
                  <a:tcPr marL="9378" marR="9378" marT="9525" marB="0" anchor="ctr"/>
                </a:tc>
                <a:extLst>
                  <a:ext uri="{0D108BD9-81ED-4DB2-BD59-A6C34878D82A}">
                    <a16:rowId xmlns:a16="http://schemas.microsoft.com/office/drawing/2014/main" val="1547290716"/>
                  </a:ext>
                </a:extLst>
              </a:tr>
              <a:tr h="1081057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R02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Set-Up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first Task is too difficult the code is too complex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tasks have been assigned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378" marR="93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the programming languages and the frameworks</a:t>
                      </a:r>
                    </a:p>
                  </a:txBody>
                  <a:tcPr marL="9378" marR="9378" marT="9525" marB="0" anchor="ctr"/>
                </a:tc>
                <a:extLst>
                  <a:ext uri="{0D108BD9-81ED-4DB2-BD59-A6C34878D82A}">
                    <a16:rowId xmlns:a16="http://schemas.microsoft.com/office/drawing/2014/main" val="200659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073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Technologien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Cirkovic, Marko (STUDENTS)</dc:creator>
  <cp:lastModifiedBy>Raphael Carl</cp:lastModifiedBy>
  <cp:revision>40</cp:revision>
  <dcterms:created xsi:type="dcterms:W3CDTF">2021-03-07T09:29:29Z</dcterms:created>
  <dcterms:modified xsi:type="dcterms:W3CDTF">2021-03-10T19:05:41Z</dcterms:modified>
</cp:coreProperties>
</file>