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91C6-EB33-4AF2-A65A-B99EB45F2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C746C-115C-4866-88EA-CADA1B17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EE4BC-A0FC-4612-AE3D-CA0D9FBC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improved from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physically implementing adjoint variable method</a:t>
            </a:r>
          </a:p>
          <a:p>
            <a:r>
              <a:rPr lang="en-US" altLang="zh-CN" sz="2000" dirty="0"/>
              <a:t>in situ intensity measurements.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BFCAC-8CC1-457F-AD1D-9326A629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1662112"/>
            <a:ext cx="2562225" cy="35337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237067" y="5323323"/>
            <a:ext cx="6197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illustration of the proposed method for experimental measurement of gradient information within an optical interference unit; (a): forward pass; (b): backpropagation of the error signal; (c): interference measurement to recover the gradient of the objective function with respect to all degrees of freedom simultaneously.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7035800" y="879469"/>
            <a:ext cx="431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CC8516-375F-4E70-BC1E-1C1EDD9B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39" y="2017975"/>
            <a:ext cx="3575989" cy="14110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9812867" y="2446488"/>
            <a:ext cx="25622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DFDBBA-1FFE-4CE1-B3FF-0286D47B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对原文献的评价：</a:t>
            </a:r>
            <a:r>
              <a:rPr lang="en-US" altLang="zh-CN" dirty="0"/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r>
              <a:rPr lang="zh-CN" altLang="en-US" dirty="0"/>
              <a:t>改进：</a:t>
            </a:r>
            <a:r>
              <a:rPr lang="en-US" altLang="zh-CN" dirty="0"/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ECF509-9876-4857-AB32-F4D89C2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</p:spTree>
    <p:extLst>
      <p:ext uri="{BB962C8B-B14F-4D97-AF65-F5344CB8AC3E}">
        <p14:creationId xmlns:p14="http://schemas.microsoft.com/office/powerpoint/2010/main" val="148785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procedure for the gradient computation is exact if we assume a lossless, reciprocal, feed-forward propagation inside the </a:t>
            </a:r>
            <a:r>
              <a:rPr lang="en-US" altLang="zh-CN" dirty="0" err="1"/>
              <a:t>OIU</a:t>
            </a:r>
            <a:r>
              <a:rPr lang="en-US" altLang="zh-CN" dirty="0"/>
              <a:t>, which is to a good approximation true.</a:t>
            </a:r>
          </a:p>
          <a:p>
            <a:r>
              <a:rPr lang="en-US" altLang="zh-CN" dirty="0"/>
              <a:t>40% of the light is lost due to back-scattering and radiation losses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D6999-C94B-47FB-BD2E-077EFAE1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41" y="3687073"/>
            <a:ext cx="8172450" cy="2752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5B594-66B7-4138-8CDA-336031BB1325}"/>
              </a:ext>
            </a:extLst>
          </p:cNvPr>
          <p:cNvSpPr txBox="1"/>
          <p:nvPr/>
        </p:nvSpPr>
        <p:spPr>
          <a:xfrm>
            <a:off x="9301691" y="5393359"/>
            <a:ext cx="2523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FFD9F5-87AD-4FE8-B4D3-A0232C7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A2AFA2-FBD0-4182-99FE-0864CC4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F743E-CCA2-486A-9B01-0D2375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824865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8CEB8-4011-4103-BE04-D2C10A5365C5}"/>
              </a:ext>
            </a:extLst>
          </p:cNvPr>
          <p:cNvSpPr txBox="1"/>
          <p:nvPr/>
        </p:nvSpPr>
        <p:spPr>
          <a:xfrm>
            <a:off x="9454369" y="3581400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 precision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FEC60-91DD-4EF3-AC1F-4F13FB9FCFC5}"/>
              </a:ext>
            </a:extLst>
          </p:cNvPr>
          <p:cNvSpPr txBox="1"/>
          <p:nvPr/>
        </p:nvSpPr>
        <p:spPr>
          <a:xfrm>
            <a:off x="3268133" y="5519530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70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280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微软雅黑</vt:lpstr>
      <vt:lpstr>Arial</vt:lpstr>
      <vt:lpstr>Office 主题​​</vt:lpstr>
      <vt:lpstr>Deep Learning 调研</vt:lpstr>
      <vt:lpstr>PowerPoint 演示文稿</vt:lpstr>
      <vt:lpstr>改进</vt:lpstr>
      <vt:lpstr>Restriction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79</cp:revision>
  <dcterms:created xsi:type="dcterms:W3CDTF">2019-04-05T05:48:18Z</dcterms:created>
  <dcterms:modified xsi:type="dcterms:W3CDTF">2019-09-05T09:11:39Z</dcterms:modified>
</cp:coreProperties>
</file>