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9A621-CA28-461E-8292-88FB9D37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D238B-FE8D-43EA-808B-0E7C39BD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DF671B-B122-461A-8683-EDE178876DE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BBE8D-B747-4104-8DF6-B0473FDD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8D627-B92D-439D-AA2F-9577592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8ACD7-CFC9-409D-A750-3690C2E73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D7FFB-5C2C-46BE-8DDA-4F3B3F53A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CD13EC-158C-40D7-9793-1004A65CB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69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5301-5716-410E-8BFE-8CD8DCC2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1EB553-FE4A-4653-B387-3B8040B68DE4}"/>
              </a:ext>
            </a:extLst>
          </p:cNvPr>
          <p:cNvSpPr txBox="1"/>
          <p:nvPr/>
        </p:nvSpPr>
        <p:spPr>
          <a:xfrm>
            <a:off x="7035800" y="879469"/>
            <a:ext cx="431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“In-situ Backpropagation in Photonic Neural Networks”, Frontiers in Optics/ Laser Science, 2018.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E08780-8377-45CD-8118-A8ECE4CD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33" y="1510748"/>
            <a:ext cx="2562225" cy="35337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DC926EE-DB76-4993-85CC-5C0778C50CC5}"/>
              </a:ext>
            </a:extLst>
          </p:cNvPr>
          <p:cNvSpPr txBox="1"/>
          <p:nvPr/>
        </p:nvSpPr>
        <p:spPr>
          <a:xfrm>
            <a:off x="838200" y="5243305"/>
            <a:ext cx="6197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Schematic illustration of the proposed method for experimental measurement of gradient information within an optical interference unit; (a): forward pass; (b): backpropagation of the error signal; (c): interference measurement to recover the gradient of the objective function with respect to all degrees of freedom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40510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2E4EE-460C-4F0E-BF7E-2D662FD4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C5692-C908-4387-B9D3-C934BE4D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8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7B515-D5C4-4848-9848-6C24463E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B7B6C-51D2-45E6-B75A-29D586E12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99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77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48</cp:revision>
  <dcterms:created xsi:type="dcterms:W3CDTF">2019-04-05T05:48:18Z</dcterms:created>
  <dcterms:modified xsi:type="dcterms:W3CDTF">2019-09-05T08:53:56Z</dcterms:modified>
</cp:coreProperties>
</file>