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52B7F4-622C-4329-B71C-0859D531D0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F2E8BE-7473-4205-8609-1FDFA42AEF8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anchor="b"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name, time</a:t>
            </a:r>
          </a:p>
        </p:txBody>
      </p:sp>
    </p:spTree>
    <p:extLst>
      <p:ext uri="{BB962C8B-B14F-4D97-AF65-F5344CB8AC3E}">
        <p14:creationId xmlns:p14="http://schemas.microsoft.com/office/powerpoint/2010/main" val="3671253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F26946-007E-4D0B-9211-32F0543C8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EAAB5729-E65D-47C7-82AA-5BAF32670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88768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F26946-007E-4D0B-9211-32F0543C8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510748"/>
            <a:ext cx="5257800" cy="514449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11CCD648-C67F-480C-A8A7-4E480630A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71798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F26946-007E-4D0B-9211-32F0543C8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6"/>
            <a:ext cx="10515600" cy="629011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663231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43DF22-38DD-42C9-B555-52D2CC542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6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A4C929-EB7F-4965-9983-CE5E0D539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10748"/>
            <a:ext cx="10515600" cy="5144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574465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5" r:id="rId3"/>
    <p:sldLayoutId id="214748366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lnSpc>
            <a:spcPct val="90000"/>
          </a:lnSpc>
          <a:spcBef>
            <a:spcPts val="1000"/>
          </a:spcBef>
          <a:defRPr sz="28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1495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3" baseType="lpstr">
      <vt:lpstr>微软雅黑</vt:lpstr>
      <vt:lpstr>Arial</vt:lpstr>
      <vt:lpstr>Office 主题​​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整理： 已有LSFM图像处理方案</dc:title>
  <dc:creator>dada</dc:creator>
  <cp:lastModifiedBy>畅 星兆</cp:lastModifiedBy>
  <cp:revision>75</cp:revision>
  <dcterms:created xsi:type="dcterms:W3CDTF">2019-04-05T05:48:18Z</dcterms:created>
  <dcterms:modified xsi:type="dcterms:W3CDTF">2019-09-05T08:54:38Z</dcterms:modified>
</cp:coreProperties>
</file>