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3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24CA-613D-4A6D-9828-D60F413DB4BF}" type="datetimeFigureOut">
              <a:rPr lang="zh-CN" altLang="en-US" smtClean="0"/>
              <a:t>2019.12.20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B107B-54BD-4647-A5AD-A09107F79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708CDAB-557D-4247-A9F8-5644F2EDF11E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39351A-7240-42CC-82F1-F8AFB2118DF1}"/>
              </a:ext>
            </a:extLst>
          </p:cNvPr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18685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2286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F0C5FB48-2F4D-406B-BF79-FAD2D595B0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535861" y="44831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75F26B5-FEF0-40F6-A372-07D90E74DD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5862" y="23495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2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4747">
          <p15:clr>
            <a:srgbClr val="FBAE40"/>
          </p15:clr>
        </p15:guide>
        <p15:guide id="3" orient="horz" pos="28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-ref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288111"/>
            <a:ext cx="11720222" cy="531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65D1F5C4-A71C-407E-A948-BEE3B18CEF3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7" y="6643299"/>
            <a:ext cx="10577224" cy="20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4156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753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-co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608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914401"/>
            <a:ext cx="11720222" cy="5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65D1F5C4-A71C-407E-A948-BEE3B18CEF3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7" y="6643299"/>
            <a:ext cx="10577224" cy="20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538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156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ref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94807"/>
            <a:ext cx="11720222" cy="640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F47AB1-6E03-469F-AA84-9D01C57C45DC}"/>
              </a:ext>
            </a:extLst>
          </p:cNvPr>
          <p:cNvSpPr txBox="1"/>
          <p:nvPr userDrawn="1"/>
        </p:nvSpPr>
        <p:spPr>
          <a:xfrm>
            <a:off x="5905370" y="6599468"/>
            <a:ext cx="3812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629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156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F47AB1-6E03-469F-AA84-9D01C57C45DC}"/>
              </a:ext>
            </a:extLst>
          </p:cNvPr>
          <p:cNvSpPr txBox="1"/>
          <p:nvPr userDrawn="1"/>
        </p:nvSpPr>
        <p:spPr>
          <a:xfrm>
            <a:off x="5905370" y="6599468"/>
            <a:ext cx="3812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0551E52-AD35-4223-8F4E-1DC7F3706E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628" y="192989"/>
            <a:ext cx="5669481" cy="640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4E7335-9285-4F0C-A079-D4BC31BD18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889" y="192989"/>
            <a:ext cx="5669481" cy="640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8AF947-EFDD-4764-98C0-5BF0958571EF}"/>
              </a:ext>
            </a:extLst>
          </p:cNvPr>
          <p:cNvCxnSpPr>
            <a:cxnSpLocks/>
          </p:cNvCxnSpPr>
          <p:nvPr userDrawn="1"/>
        </p:nvCxnSpPr>
        <p:spPr>
          <a:xfrm>
            <a:off x="6097704" y="354911"/>
            <a:ext cx="7951" cy="608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6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156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79CB46-8776-447D-9E5B-20EEAD0447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35863" y="3429000"/>
            <a:ext cx="4572647" cy="317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228600"/>
            <a:ext cx="4572647" cy="317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07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74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715933"/>
            <a:ext cx="4572647" cy="288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  <p:sp>
        <p:nvSpPr>
          <p:cNvPr id="4" name="标题占位符 1">
            <a:extLst>
              <a:ext uri="{FF2B5EF4-FFF2-40B4-BE49-F238E27FC236}">
                <a16:creationId xmlns:a16="http://schemas.microsoft.com/office/drawing/2014/main" id="{B9C0FBA8-E379-47CB-A577-8300A492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0" y="95417"/>
            <a:ext cx="12025018" cy="620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96A4D70-BADE-468B-940C-00AFF426825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535861" y="3601942"/>
            <a:ext cx="4572647" cy="288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1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pos="47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bel-with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739460"/>
            <a:ext cx="4572647" cy="1975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2D978391-8527-4CE7-BC52-6E81BFCFC9C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5863" y="2716812"/>
            <a:ext cx="4572647" cy="1975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95E7989-256C-4CD3-B4F0-9E49795CD35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35861" y="4689475"/>
            <a:ext cx="4572647" cy="195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ABEE2D9-E482-4EAE-A86F-C8177B2DBFB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7" y="6643299"/>
            <a:ext cx="10577224" cy="20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934D668A-9741-4A4F-B3F6-059E1472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0" y="95417"/>
            <a:ext cx="12025018" cy="620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6241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pos="4747">
          <p15:clr>
            <a:srgbClr val="FBAE40"/>
          </p15:clr>
        </p15:guide>
        <p15:guide id="3" orient="horz" pos="295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3" r:id="rId4"/>
    <p:sldLayoutId id="2147483659" r:id="rId5"/>
    <p:sldLayoutId id="2147483662" r:id="rId6"/>
    <p:sldLayoutId id="2147483657" r:id="rId7"/>
    <p:sldLayoutId id="2147483664" r:id="rId8"/>
    <p:sldLayoutId id="2147483661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1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165</cp:revision>
  <dcterms:created xsi:type="dcterms:W3CDTF">2019-04-05T05:48:18Z</dcterms:created>
  <dcterms:modified xsi:type="dcterms:W3CDTF">2019-12-20T10:05:29Z</dcterms:modified>
</cp:coreProperties>
</file>