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424CA-613D-4A6D-9828-D60F413DB4BF}" type="datetimeFigureOut">
              <a:rPr lang="zh-CN" altLang="en-US" smtClean="0"/>
              <a:t>2019.11.25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B107B-54BD-4647-A5AD-A09107F79A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79F64E10-C4C5-4E43-B70C-515E0E6391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E57C965-29C9-4CAB-8E55-13C32463FE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186852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1"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E89E3029-F52D-4EC5-AEAF-C0012A8F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161620"/>
            <a:ext cx="11880850" cy="927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3D06D92-1034-4F98-BA33-D68792D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268414"/>
            <a:ext cx="11880849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AACEB4B-376E-4028-B4B7-734C3444149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07388" y="6669088"/>
            <a:ext cx="10577224" cy="188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altLang="zh-CN" dirty="0"/>
              <a:t>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022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" userDrawn="1">
          <p15:clr>
            <a:srgbClr val="FBAE40"/>
          </p15:clr>
        </p15:guide>
        <p15:guide id="2" pos="7582" userDrawn="1">
          <p15:clr>
            <a:srgbClr val="FBAE40"/>
          </p15:clr>
        </p15:guide>
        <p15:guide id="3" orient="horz" pos="96" userDrawn="1">
          <p15:clr>
            <a:srgbClr val="FBAE40"/>
          </p15:clr>
        </p15:guide>
        <p15:guide id="4" orient="horz" pos="4201" userDrawn="1">
          <p15:clr>
            <a:srgbClr val="FBAE40"/>
          </p15:clr>
        </p15:guide>
        <p15:guide id="5" orient="horz" pos="79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1"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E89E3029-F52D-4EC5-AEAF-C0012A8F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161620"/>
            <a:ext cx="11880850" cy="603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3D06D92-1034-4F98-BA33-D68792D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944563"/>
            <a:ext cx="11880849" cy="572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AACEB4B-376E-4028-B4B7-734C3444149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07388" y="6669088"/>
            <a:ext cx="10577224" cy="188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altLang="zh-CN" dirty="0"/>
              <a:t>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581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">
          <p15:clr>
            <a:srgbClr val="FBAE40"/>
          </p15:clr>
        </p15:guide>
        <p15:guide id="2" pos="7582">
          <p15:clr>
            <a:srgbClr val="FBAE40"/>
          </p15:clr>
        </p15:guide>
        <p15:guide id="3" orient="horz" pos="96">
          <p15:clr>
            <a:srgbClr val="FBAE40"/>
          </p15:clr>
        </p15:guide>
        <p15:guide id="4" orient="horz" pos="4201">
          <p15:clr>
            <a:srgbClr val="FBAE40"/>
          </p15:clr>
        </p15:guide>
        <p15:guide id="5" orient="horz" pos="59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1"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3D06D92-1034-4F98-BA33-D68792D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52401"/>
            <a:ext cx="11880849" cy="651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AACEB4B-376E-4028-B4B7-734C3444149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07388" y="6669088"/>
            <a:ext cx="10577224" cy="188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altLang="zh-CN" dirty="0"/>
              <a:t>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387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">
          <p15:clr>
            <a:srgbClr val="FBAE40"/>
          </p15:clr>
        </p15:guide>
        <p15:guide id="2" pos="7582">
          <p15:clr>
            <a:srgbClr val="FBAE40"/>
          </p15:clr>
        </p15:guide>
        <p15:guide id="3" orient="horz" pos="96">
          <p15:clr>
            <a:srgbClr val="FBAE40"/>
          </p15:clr>
        </p15:guide>
        <p15:guide id="4" orient="horz" pos="4201">
          <p15:clr>
            <a:srgbClr val="FBAE40"/>
          </p15:clr>
        </p15:guide>
        <p15:guide id="5" orient="horz" pos="5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1"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>
            <a:extLst>
              <a:ext uri="{FF2B5EF4-FFF2-40B4-BE49-F238E27FC236}">
                <a16:creationId xmlns:a16="http://schemas.microsoft.com/office/drawing/2014/main" id="{E89E3029-F52D-4EC5-AEAF-C0012A8F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161620"/>
            <a:ext cx="11880850" cy="603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3D06D92-1034-4F98-BA33-D68792D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218" y="944564"/>
            <a:ext cx="5214205" cy="267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EAACEB4B-376E-4028-B4B7-734C3444149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07388" y="6669088"/>
            <a:ext cx="10577224" cy="188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000"/>
            </a:lvl1pPr>
          </a:lstStyle>
          <a:p>
            <a:pPr lvl="0"/>
            <a:r>
              <a:rPr lang="en-US" altLang="zh-CN" dirty="0"/>
              <a:t>ref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63BFEED3-0CE4-4836-A4C9-1F95A500B42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822217" y="3796917"/>
            <a:ext cx="5214205" cy="267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348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">
          <p15:clr>
            <a:srgbClr val="FBAE40"/>
          </p15:clr>
        </p15:guide>
        <p15:guide id="2" pos="7582">
          <p15:clr>
            <a:srgbClr val="FBAE40"/>
          </p15:clr>
        </p15:guide>
        <p15:guide id="3" orient="horz" pos="96">
          <p15:clr>
            <a:srgbClr val="FBAE40"/>
          </p15:clr>
        </p15:guide>
        <p15:guide id="4" orient="horz" pos="4201">
          <p15:clr>
            <a:srgbClr val="FBAE40"/>
          </p15:clr>
        </p15:guide>
        <p15:guide id="5" orient="horz" pos="595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1"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>
            <a:extLst>
              <a:ext uri="{FF2B5EF4-FFF2-40B4-BE49-F238E27FC236}">
                <a16:creationId xmlns:a16="http://schemas.microsoft.com/office/drawing/2014/main" id="{63D06D92-1034-4F98-BA33-D68792DC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218" y="161620"/>
            <a:ext cx="5214205" cy="2116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2EDFC952-2418-48DC-B4D8-D1FA2BB224C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822218" y="2360175"/>
            <a:ext cx="5214205" cy="2116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00F91F61-FDAB-420C-9A23-B173F3858DA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822218" y="4558730"/>
            <a:ext cx="5214205" cy="2116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678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">
          <p15:clr>
            <a:srgbClr val="FBAE40"/>
          </p15:clr>
        </p15:guide>
        <p15:guide id="2" pos="7582">
          <p15:clr>
            <a:srgbClr val="FBAE40"/>
          </p15:clr>
        </p15:guide>
        <p15:guide id="3" orient="horz" pos="96">
          <p15:clr>
            <a:srgbClr val="FBAE40"/>
          </p15:clr>
        </p15:guide>
        <p15:guide id="4" orient="horz" pos="4201">
          <p15:clr>
            <a:srgbClr val="FBAE40"/>
          </p15:clr>
        </p15:guide>
        <p15:guide id="5" orient="horz" pos="595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88" y="194807"/>
            <a:ext cx="11720223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888" y="1288111"/>
            <a:ext cx="11720222" cy="5375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8" r:id="rId3"/>
    <p:sldLayoutId id="2147483669" r:id="rId4"/>
    <p:sldLayoutId id="2147483670" r:id="rId5"/>
    <p:sldLayoutId id="214748367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1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21958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微软雅黑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164</cp:revision>
  <dcterms:created xsi:type="dcterms:W3CDTF">2019-04-05T05:48:18Z</dcterms:created>
  <dcterms:modified xsi:type="dcterms:W3CDTF">2019-11-25T04:59:06Z</dcterms:modified>
</cp:coreProperties>
</file>