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74" r:id="rId9"/>
    <p:sldId id="275" r:id="rId10"/>
    <p:sldId id="276" r:id="rId11"/>
    <p:sldId id="277" r:id="rId12"/>
    <p:sldId id="279" r:id="rId13"/>
    <p:sldId id="280" r:id="rId14"/>
    <p:sldId id="263" r:id="rId15"/>
    <p:sldId id="266" r:id="rId16"/>
    <p:sldId id="264" r:id="rId17"/>
    <p:sldId id="270" r:id="rId18"/>
    <p:sldId id="271" r:id="rId19"/>
    <p:sldId id="272" r:id="rId20"/>
    <p:sldId id="273" r:id="rId21"/>
    <p:sldId id="267" r:id="rId22"/>
    <p:sldId id="268" r:id="rId23"/>
    <p:sldId id="26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2B7F4-622C-4329-B71C-0859D531D0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F2E8BE-7473-4205-8609-1FDFA42AEF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b"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name, time</a:t>
            </a:r>
          </a:p>
        </p:txBody>
      </p:sp>
    </p:spTree>
    <p:extLst>
      <p:ext uri="{BB962C8B-B14F-4D97-AF65-F5344CB8AC3E}">
        <p14:creationId xmlns:p14="http://schemas.microsoft.com/office/powerpoint/2010/main" val="367125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EAAB5729-E65D-47C7-82AA-5BAF3267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8876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10748"/>
            <a:ext cx="5257800" cy="514449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1CCD648-C67F-480C-A8A7-4E480630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7179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629011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66323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43DF22-38DD-42C9-B555-52D2CC54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4C929-EB7F-4965-9983-CE5E0D53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0748"/>
            <a:ext cx="10515600" cy="5144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7446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D4666-4E87-4447-9196-27A2BAA689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调研：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硅光芯片深度学习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19DB08-E9D9-4E54-89E5-976BA00427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2019.09.17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714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B7973F7-FBE8-46AE-A3C9-B6CD5F3DC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940" y="1348276"/>
            <a:ext cx="5625860" cy="350446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in the original field amplitude and measure and store the intensities at each phase shifter.</a:t>
            </a:r>
          </a:p>
          <a:p>
            <a:pPr marL="457200" indent="-457200">
              <a:buAutoNum type="arabicPeriod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delta into the output ports and measure and store the intensities at each phase shifter.</a:t>
            </a:r>
          </a:p>
          <a:p>
            <a:pPr marL="457200" indent="-457200">
              <a:buAutoNum type="arabicPeriod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time-reversed adjoint input field amplitudes.</a:t>
            </a:r>
          </a:p>
          <a:p>
            <a:pPr marL="457200" indent="-457200">
              <a:buAutoNum type="arabicPeriod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Interfere the original and the time-reversed adjoint fields in the device, measuring again the resulting intensities at each shifter.</a:t>
            </a:r>
          </a:p>
          <a:p>
            <a:pPr marL="457200" indent="-457200">
              <a:buAutoNum type="arabicPeriod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 the constant intensity terms from steps 1 and 2 and multiply by k square to recover the gradient. 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D8AF83B-53F8-4974-AE38-5B43F681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6E2D26-B3E0-4F8C-A0E6-FADA501BC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269" y="1510748"/>
            <a:ext cx="3395505" cy="468301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DBCC8E1-CB48-4B72-A804-9A589B348EA3}"/>
              </a:ext>
            </a:extLst>
          </p:cNvPr>
          <p:cNvSpPr txBox="1"/>
          <p:nvPr/>
        </p:nvSpPr>
        <p:spPr>
          <a:xfrm>
            <a:off x="537633" y="6361965"/>
            <a:ext cx="11116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Shanhui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Fan et al., “Training of photonic neural networks through in situ backpropagation and gradient measurement”, Frontiers in Optics/ Laser Science, 2018.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D870E3-9CD8-45C2-A75B-97D380E88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185" y="4803872"/>
            <a:ext cx="4437369" cy="130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84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6401D0D-6B6C-434D-AF85-25855792B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48"/>
            <a:ext cx="10515600" cy="1918252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linear, lossless, reciprocal, feed-forward propagation inside the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OIU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Mode-dependent loss limits the ability to accurately reconstruct the time-reversed adjoint field.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40% of the light is lost due to back-scattering and radiation losses for 3 * 3 operation. (shown below)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2D259F2-04A8-432A-83CE-0BA61CBF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Restriction and Result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5B8D8E-0130-47CE-B977-310C12407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6691788" cy="309089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E4DE028-BF12-4956-B0B9-E467DBE64C97}"/>
              </a:ext>
            </a:extLst>
          </p:cNvPr>
          <p:cNvSpPr txBox="1"/>
          <p:nvPr/>
        </p:nvSpPr>
        <p:spPr>
          <a:xfrm>
            <a:off x="7623565" y="6092764"/>
            <a:ext cx="4416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Shanhui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Fan et al., “In-situ Backpropagation in Photonic Neural Networks”, Frontiers in Optics/ Laser Science, 2018.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4545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3976F79D-4458-40F9-8D24-FB221BC656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00462"/>
                <a:ext cx="10515600" cy="485126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input to N output problem up into 2 x 2 mode transformers – Mach-Zehnder interferometers(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MZI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MZI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needed. For instance, n=6,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SOI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platform offers high index contrast of 3.4:1.5.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Largest 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PNPs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88 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MZIs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connecting 26 optical modes(4.9 mm x 2.4 mm)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3976F79D-4458-40F9-8D24-FB221BC656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00462"/>
                <a:ext cx="10515600" cy="4851261"/>
              </a:xfrm>
              <a:blipFill>
                <a:blip r:embed="rId2"/>
                <a:stretch>
                  <a:fillRect l="-812" t="-1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00C88E8E-FF2F-48E0-BA42-316F54C2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Linear programmable nanophotonic processors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F26257-0D65-4BD0-841E-711DBD8360EC}"/>
              </a:ext>
            </a:extLst>
          </p:cNvPr>
          <p:cNvSpPr txBox="1"/>
          <p:nvPr/>
        </p:nvSpPr>
        <p:spPr>
          <a:xfrm>
            <a:off x="5973792" y="1097988"/>
            <a:ext cx="6218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(Nicholas C. let al., “Linear programmable nanophotonic processors”, Optica, 2018.)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C1E923-FD05-4174-AE83-69506A58A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299" y="3058898"/>
            <a:ext cx="5060380" cy="188892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952C311-1CB3-4024-B1C0-C2D54AE3A1A3}"/>
              </a:ext>
            </a:extLst>
          </p:cNvPr>
          <p:cNvSpPr txBox="1"/>
          <p:nvPr/>
        </p:nvSpPr>
        <p:spPr>
          <a:xfrm>
            <a:off x="6909210" y="4452537"/>
            <a:ext cx="351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(a) 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reck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(1994) (b)clement(2016)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58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7DDB2CE-2D5D-4E26-BF19-04FAA9798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87" y="364310"/>
            <a:ext cx="6553200" cy="30670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BB4577-98F8-4BC9-83F0-B057A1A2E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10035644" cy="229801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F357500-A33E-45F0-ACDB-3C5B18974BE9}"/>
              </a:ext>
            </a:extLst>
          </p:cNvPr>
          <p:cNvSpPr/>
          <p:nvPr/>
        </p:nvSpPr>
        <p:spPr>
          <a:xfrm>
            <a:off x="1763876" y="5727017"/>
            <a:ext cx="81842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Processor composed of 88 </a:t>
            </a:r>
            <a:r>
              <a:rPr lang="en-US" altLang="zh-CN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MZIs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26 input modes, 26 output modes and 176 phase shifters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4642DA-5358-4570-8861-444BA0D58885}"/>
              </a:ext>
            </a:extLst>
          </p:cNvPr>
          <p:cNvSpPr txBox="1"/>
          <p:nvPr/>
        </p:nvSpPr>
        <p:spPr>
          <a:xfrm>
            <a:off x="2378831" y="6034794"/>
            <a:ext cx="6218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(Nicholas C. let al., “Linear programmable nanophotonic processors”, Optica, 2018.)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795E96B-1ACF-4274-8683-116E94B6F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255" y="1066800"/>
            <a:ext cx="4981575" cy="23622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3F9226D-DD2B-42C8-8B11-A3E155AF591B}"/>
              </a:ext>
            </a:extLst>
          </p:cNvPr>
          <p:cNvSpPr txBox="1"/>
          <p:nvPr/>
        </p:nvSpPr>
        <p:spPr>
          <a:xfrm>
            <a:off x="7026441" y="518957"/>
            <a:ext cx="902811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损耗</a:t>
            </a:r>
          </a:p>
        </p:txBody>
      </p:sp>
    </p:spTree>
    <p:extLst>
      <p:ext uri="{BB962C8B-B14F-4D97-AF65-F5344CB8AC3E}">
        <p14:creationId xmlns:p14="http://schemas.microsoft.com/office/powerpoint/2010/main" val="2009165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2F38258-C2FF-4EE9-B147-D09D6DD0E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特点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E/MAC (the energy per multiply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accUmulate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from 20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/MAC(ASICs, GPUs) to around 1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/MAC.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/MAC for modulator, rise above 1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/MAC once the driver electronics and memory access are included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naturally adapted to free space optics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limits: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detector shot noise presents a standard quantum limit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（光电探测器散粒噪声）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leading to classification error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M. Caves, Quantum-Mechanical Noise in an Interferometer, Phys. Rev. D 23. 1693 (1981)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pretraining weights on a GPU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Neural-network performance using Monte Carlo simulations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EBF1208-A7ED-48DC-AAFC-277380708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Large-Scale Optical Neural Networks Based on Photoelectric Multiplication</a:t>
            </a:r>
            <a:endParaRPr lang="zh-CN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3D5507B-9044-4E7F-A411-315969DC287B}"/>
              </a:ext>
            </a:extLst>
          </p:cNvPr>
          <p:cNvSpPr/>
          <p:nvPr/>
        </p:nvSpPr>
        <p:spPr>
          <a:xfrm>
            <a:off x="1778145" y="6604084"/>
            <a:ext cx="863570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Ryan 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Hamerly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et al., Large-Scale Optical Neural Networks Based on Photoelectric Multiplication, Physical Review X, 2019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4204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D403EC5-E397-482B-BC7D-ECEE8A719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046" y="3959048"/>
            <a:ext cx="3670300" cy="224081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F5F5F2E-4D61-4FEF-9640-332312AAE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46" y="532838"/>
            <a:ext cx="6295345" cy="288613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BDBB4EA-B47A-4B98-A60A-07C2398CAABA}"/>
              </a:ext>
            </a:extLst>
          </p:cNvPr>
          <p:cNvSpPr txBox="1"/>
          <p:nvPr/>
        </p:nvSpPr>
        <p:spPr>
          <a:xfrm>
            <a:off x="4885898" y="4719869"/>
            <a:ext cx="1800493" cy="7191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上图：计算过程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左图：并行计算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7E848F-8C1D-4872-8B50-96706EA1FFA7}"/>
              </a:ext>
            </a:extLst>
          </p:cNvPr>
          <p:cNvSpPr txBox="1"/>
          <p:nvPr/>
        </p:nvSpPr>
        <p:spPr>
          <a:xfrm>
            <a:off x="6796586" y="736979"/>
            <a:ext cx="5240740" cy="2866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乘积值正比于探测器收到的电荷值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并行运算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running a batch of instances, X = [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x1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xB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], the output Y = [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y1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yB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can be computed through the matrix-matrix product Y = AX</a:t>
            </a:r>
          </a:p>
          <a:p>
            <a:pPr algn="l">
              <a:lnSpc>
                <a:spcPct val="90000"/>
              </a:lnSpc>
              <a:spcBef>
                <a:spcPts val="1000"/>
              </a:spcBef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9763F8-DA4D-406B-AD0E-0546B0800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095" y="1165814"/>
            <a:ext cx="3838859" cy="59107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776C687-FE6D-47ED-B5DA-A9865F47CECD}"/>
              </a:ext>
            </a:extLst>
          </p:cNvPr>
          <p:cNvSpPr/>
          <p:nvPr/>
        </p:nvSpPr>
        <p:spPr>
          <a:xfrm>
            <a:off x="1778145" y="6604084"/>
            <a:ext cx="863570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Ryan 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Hamerly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et al., Large-Scale Optical Neural Networks Based on Photoelectric Multiplication, Physical Review X, 2019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3524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061993C-C465-46FB-9528-7419A565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F52D17-6AD1-47BF-962E-A45891AEB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316" y="1348380"/>
            <a:ext cx="4100059" cy="51444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154EA9C-A078-4502-AFA2-6D3E158B5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627" y="1311966"/>
            <a:ext cx="3965547" cy="514449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D3DECA2-02C6-45EA-B6B5-080FE37D4A80}"/>
              </a:ext>
            </a:extLst>
          </p:cNvPr>
          <p:cNvSpPr/>
          <p:nvPr/>
        </p:nvSpPr>
        <p:spPr>
          <a:xfrm>
            <a:off x="1778145" y="6604084"/>
            <a:ext cx="863570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Ryan 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Hamerly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et al., Large-Scale Optical Neural Networks Based on Photoelectric Multiplication, Physical Review X, 2019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9868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53A317E-D7C4-433C-BE8D-81F88A73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On-Chip Optical Convolutional Neural Networks</a:t>
            </a:r>
            <a:endParaRPr lang="zh-CN" altLang="en-US" sz="3200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06C6F7D6-8350-4698-9355-D4F287902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48"/>
            <a:ext cx="8276771" cy="5144494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(CNN): convolving input images with filter-kernels for object recognition and classification purposes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image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convolution and pooling layers  mapping output to classification targets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F80F86E-8394-4C02-A4F0-235070134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182429" y="2615648"/>
            <a:ext cx="4305300" cy="20955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7682AEF-2213-4723-9E07-566A6F59670D}"/>
              </a:ext>
            </a:extLst>
          </p:cNvPr>
          <p:cNvSpPr/>
          <p:nvPr/>
        </p:nvSpPr>
        <p:spPr>
          <a:xfrm>
            <a:off x="3288180" y="6607803"/>
            <a:ext cx="5615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Hengameh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Bagherian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et al., On-Chip Optical Convolutional Neural Networks,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arXiv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2018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9522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B39C9D31-5985-4C19-B9B3-0E2577E2E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62" y="690562"/>
            <a:ext cx="8905875" cy="56388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4206AA3-E1A8-4E60-8DDB-E7B2BCEA2141}"/>
              </a:ext>
            </a:extLst>
          </p:cNvPr>
          <p:cNvSpPr/>
          <p:nvPr/>
        </p:nvSpPr>
        <p:spPr>
          <a:xfrm>
            <a:off x="3288180" y="6611779"/>
            <a:ext cx="5615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Hengameh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Bagherian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et al., On-Chip Optical Convolutional Neural Networks,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arXiv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2018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2675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6B14B6DD-6FFB-4392-99B4-3F248408F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2507" y="365125"/>
            <a:ext cx="7626985" cy="628967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420896E-8583-4F65-9B0A-01AA71BA896D}"/>
              </a:ext>
            </a:extLst>
          </p:cNvPr>
          <p:cNvSpPr/>
          <p:nvPr/>
        </p:nvSpPr>
        <p:spPr>
          <a:xfrm>
            <a:off x="3288179" y="6615622"/>
            <a:ext cx="5615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Hengameh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Bagherian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et al., On-Chip Optical Convolutional Neural Networks,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arXiv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2018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039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5E53090-0899-4766-805D-AF7C19E31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of photonic neural networks through in situ backpropagation and gradient measurement, Optica, 2018.</a:t>
            </a:r>
          </a:p>
          <a:p>
            <a:r>
              <a:rPr lang="nn-NO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Stanford Univ, Ginzton Lab, Stanford; Stanford Univ, Dept Elect Engn, Stanford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F2FB782-D03D-4F0F-B38F-9F452A93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Shanhui</a:t>
            </a:r>
            <a:r>
              <a:rPr lang="en-US" altLang="zh-CN" dirty="0"/>
              <a:t> Fan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208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05DA62B0-EE43-4A6A-87A6-A2D612ADC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112" y="1190625"/>
            <a:ext cx="8867775" cy="447675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0D36A1A-D3C0-4CC6-869C-DCBAC5ADCC0E}"/>
              </a:ext>
            </a:extLst>
          </p:cNvPr>
          <p:cNvSpPr/>
          <p:nvPr/>
        </p:nvSpPr>
        <p:spPr>
          <a:xfrm>
            <a:off x="3288180" y="6611779"/>
            <a:ext cx="5615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Hengameh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Bagherian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et al., On-Chip Optical Convolutional Neural Networks,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arXiv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2018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270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0D75A3B-A088-46C0-A2AC-859FF8293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quantum optics features(mode mixing, optical nonlinearity) to neural networks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architecture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CMOS-compatible platform instead of photonics chips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Application: quantum information processing tasks: quantum optical state compression for quantum networking and black-box quantum simulation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40F7D01-4D3A-4EE9-9FB5-EAFDC352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Quantum optical neural networks </a:t>
            </a:r>
            <a:r>
              <a:rPr lang="en-US" altLang="zh-CN" sz="2700" dirty="0"/>
              <a:t>(Dirk Englund)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83C869-5221-4F58-9BB3-9086F6FA3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589" y="3937899"/>
            <a:ext cx="7978822" cy="25549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2DF7CAD-0E36-4E47-AD1B-E531A170EB30}"/>
              </a:ext>
            </a:extLst>
          </p:cNvPr>
          <p:cNvSpPr/>
          <p:nvPr/>
        </p:nvSpPr>
        <p:spPr>
          <a:xfrm>
            <a:off x="2888230" y="6580276"/>
            <a:ext cx="64155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Gregory R.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Steinbrecher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et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al.,Quantum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optical neural networks, Quantum Information, 2019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2762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B9DE30B-A3CA-4DED-AB7B-F3B275122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 Quantum communication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high-fidelity counterfactual communication protocol without post-selection enabled by a programmable nano-photonic programmable nanophotonic processor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CFC protocol using two to six concatenated beam splitters on the same photonic chip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(99.94%) average visibility of 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the individual integrated interferometers 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allowed bit error probabilities as 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low as 1.5%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35F31EA-D297-4CDC-A765-1F4A9AE8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Trace-free counterfactual communication with a nanophotonic processor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F5BBE2-03D1-49A2-A92A-4EF133EF8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626" y="3617213"/>
            <a:ext cx="4030639" cy="287566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C5C973E-5803-4CA5-8812-F30EBAFEE1C9}"/>
              </a:ext>
            </a:extLst>
          </p:cNvPr>
          <p:cNvSpPr txBox="1"/>
          <p:nvPr/>
        </p:nvSpPr>
        <p:spPr>
          <a:xfrm>
            <a:off x="2470245" y="6536363"/>
            <a:ext cx="8119530" cy="237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I. Alonso 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Calafell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et 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al.,Trace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-free counterfactual communication with a nanophotonic processor, Quantum Information, 2019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3634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4AD2948-5E7B-4C22-8A9F-B0AD1771C5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Implementing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VQU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protocol for verification and inference of near-term quantum circuits outputs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performs optimization 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𝑜𝑢𝑡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a sequence of auxiliary quantum circuits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∅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find the time reversed condition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∅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†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known input state</a:t>
                </a:r>
              </a:p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4AD2948-5E7B-4C22-8A9F-B0AD1771C5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26F54762-2495-44AA-8752-870AB670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Variational Quantum </a:t>
            </a:r>
            <a:r>
              <a:rPr lang="en-US" altLang="zh-CN" sz="3200" dirty="0" err="1"/>
              <a:t>Unsampling</a:t>
            </a:r>
            <a:r>
              <a:rPr lang="en-US" altLang="zh-CN" sz="3200" dirty="0"/>
              <a:t> on a Programmable Nanophotonic Processor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27CAD7-814E-4778-9DDE-1A451914D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417" y="3707767"/>
            <a:ext cx="4733007" cy="278510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9B066D0-F941-4489-B34C-7E4BA4F71AC0}"/>
              </a:ext>
            </a:extLst>
          </p:cNvPr>
          <p:cNvSpPr/>
          <p:nvPr/>
        </p:nvSpPr>
        <p:spPr>
          <a:xfrm>
            <a:off x="2345709" y="6569352"/>
            <a:ext cx="750058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Jacques Carolan et al., Variational Quantum 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Unsampling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on a Programmable Nanophotonic Processor, CLEO 2019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756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1C61397-BDBB-4FB4-8947-3E50AC4C2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of Nonlinear Nanophotonic Media for Artificial Neural Inference, Photonics Research, 2019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 Wisconsin Madison, Dept Elect &amp; Comp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BAE5F55-E79A-46C3-833C-C23C6E3E0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Zongfu</a:t>
            </a:r>
            <a:r>
              <a:rPr lang="en-US" altLang="zh-CN" dirty="0"/>
              <a:t> Yu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230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3047742-651D-49E1-B72B-210D0FD10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with coherent nanophotonic circuits, Nature Photonics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MIT, Elect Res Lab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Shen,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Harris, NC 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通讯作者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Tunable Efficient Unitary Neural Networks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EUNN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their application to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Jing, L 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通讯作者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8365057-8185-4DAA-852B-64E7EC6E7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Yichen</a:t>
            </a:r>
            <a:r>
              <a:rPr lang="en-US" altLang="zh-CN" dirty="0"/>
              <a:t> Shen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115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4329FF6-CC63-44AD-854A-3F7C13D29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programmable nanophotonic processors, Optica, 2018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Englund, D 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通讯作者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with coherent nanophotonic circuits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BA83CE-D540-4302-B0D3-A309CA135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Nicholas C. Harris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536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92966A6-26E3-4C18-A496-471D5B7DA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Large-Scale Optical Neural Networks Based on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Photoelecric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Multiplication, PHYSICAL REVIEW X 9, 2019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optical neural networks, Quantum Information, 2019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Trace-free counterfactual communication with a nanophotonic processor, Quantum Information, 2019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Variational Quantum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Unsampling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a Programmable Nanophotonic Processor, CLEO, 2019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with coherent nanophotonic circuits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Laboratory of Electronics, MIT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AB4852-9D40-4DCF-A2D9-90E952A7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Dirk Englund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67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EB6D2D-23E8-4FD3-A18B-E39C6FBD6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Large-Scale Optical Neural Networks Based on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Photoelecric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Multiplication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*Gated orthogonal recurrent units: On learning to forget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with coherent nanophotonic circuits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Mitgrating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Knowledge between Physical Scenarios Based on Artificial Neural Networks, ACS Photonics, 2019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On-Chip Optical Convolutional Neural Networks</a:t>
            </a:r>
          </a:p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WaveletNet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Logarithmic Scale Efficient Convolutional Neural Networks for Edge Devices,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2018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Physics, MIT</a:t>
            </a: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199AFB-E91C-453E-BC6A-F50221B6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Marin </a:t>
            </a:r>
            <a:r>
              <a:rPr lang="en-US" altLang="zh-CN" dirty="0" err="1"/>
              <a:t>Soljacic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09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E6EABF3-1128-4569-B8CD-54409317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In situ backpropagation and gradient measurement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189C09-8C4A-49FF-A148-ECCA8597AB09}"/>
              </a:ext>
            </a:extLst>
          </p:cNvPr>
          <p:cNvSpPr txBox="1"/>
          <p:nvPr/>
        </p:nvSpPr>
        <p:spPr>
          <a:xfrm>
            <a:off x="6096000" y="3592532"/>
            <a:ext cx="580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Schematic of the ANN architecture.</a:t>
            </a:r>
          </a:p>
          <a:p>
            <a:pPr marL="342900" indent="-342900">
              <a:buAutoNum type="alphaLcParenBoth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Illustration of operation and gradient computation in an ANN.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5C02BF-A34A-4783-A402-ACC3E530FEE2}"/>
              </a:ext>
            </a:extLst>
          </p:cNvPr>
          <p:cNvSpPr txBox="1"/>
          <p:nvPr/>
        </p:nvSpPr>
        <p:spPr>
          <a:xfrm>
            <a:off x="6096000" y="4115752"/>
            <a:ext cx="60594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Shanhui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Fan et al., “Training of photonic neural networks through in situ backpropagation and gradient measurement”, Frontiers in Optics/ Laser Science, 2018.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C861B7-10BF-4BCA-8C95-106EAC7F877B}"/>
              </a:ext>
            </a:extLst>
          </p:cNvPr>
          <p:cNvSpPr/>
          <p:nvPr/>
        </p:nvSpPr>
        <p:spPr>
          <a:xfrm>
            <a:off x="838200" y="3915697"/>
            <a:ext cx="37764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Shen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Yichen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etal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., Deep learning with coherent nanophotonic circuits, Nature Photonics, 2017</a:t>
            </a:r>
            <a:endParaRPr lang="zh-CN" altLang="en-US" sz="1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2B88AB8-9E87-42EB-A1BF-3A8C8D0A7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133" y="1195462"/>
            <a:ext cx="4280541" cy="230416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303660D-F071-4131-886D-36BFC4879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83" y="1830108"/>
            <a:ext cx="4916110" cy="197017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D1B2EF7-C332-4506-8A7F-9FEA541B7417}"/>
              </a:ext>
            </a:extLst>
          </p:cNvPr>
          <p:cNvSpPr txBox="1"/>
          <p:nvPr/>
        </p:nvSpPr>
        <p:spPr>
          <a:xfrm>
            <a:off x="381953" y="4546639"/>
            <a:ext cx="5320106" cy="201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raining weights ex situ on a computer model of the system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eating final weights in the physical device using an idealized model that relates the matrix elements to the phase shifters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losing the potential advantages(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对原文的评价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D7F2598-2415-4DA5-8265-64C5663D846F}"/>
              </a:ext>
            </a:extLst>
          </p:cNvPr>
          <p:cNvSpPr txBox="1"/>
          <p:nvPr/>
        </p:nvSpPr>
        <p:spPr>
          <a:xfrm>
            <a:off x="6096000" y="4962137"/>
            <a:ext cx="5561138" cy="1179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 situ intensity measurements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components: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physically implementing adjoint variable method</a:t>
            </a:r>
          </a:p>
        </p:txBody>
      </p:sp>
    </p:spTree>
    <p:extLst>
      <p:ext uri="{BB962C8B-B14F-4D97-AF65-F5344CB8AC3E}">
        <p14:creationId xmlns:p14="http://schemas.microsoft.com/office/powerpoint/2010/main" val="463904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FBB9091-6293-406C-A1A4-529C5D671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的实现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vector ---&gt; output vector via matrices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 matrix elements (weights) for minimized cost function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 is implemented by “backpropagation algorithm”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the chain rule from the output layer to the input layer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/>
              <a:t>对原文献的评价：</a:t>
            </a:r>
            <a:endParaRPr lang="en-US" altLang="zh-CN" dirty="0"/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of the phase-shifter settings for this system was performed using a model implemented on a standard computer, which does not take into account experimental errors, and furthermore loses all the potential advantages in time and energy of the photonic implementation.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/>
              <a:t>改进：</a:t>
            </a:r>
            <a:endParaRPr lang="en-US" altLang="zh-CN" dirty="0"/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only additional component that is required is a means to measure the light intensity in the vicinity of each of the tunable phase shifters.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04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ct val="90000"/>
          </a:lnSpc>
          <a:spcBef>
            <a:spcPts val="1000"/>
          </a:spcBef>
          <a:defRPr sz="28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2814</TotalTime>
  <Words>1264</Words>
  <Application>Microsoft Office PowerPoint</Application>
  <PresentationFormat>宽屏</PresentationFormat>
  <Paragraphs>139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Microsoft YaHei UI</vt:lpstr>
      <vt:lpstr>等线</vt:lpstr>
      <vt:lpstr>微软雅黑</vt:lpstr>
      <vt:lpstr>Arial</vt:lpstr>
      <vt:lpstr>Cambria Math</vt:lpstr>
      <vt:lpstr>Times New Roman</vt:lpstr>
      <vt:lpstr>Wingdings</vt:lpstr>
      <vt:lpstr>Office 主题​​</vt:lpstr>
      <vt:lpstr>调研： 硅光芯片深度学习</vt:lpstr>
      <vt:lpstr>Shanhui Fan</vt:lpstr>
      <vt:lpstr>Zongfu Yu</vt:lpstr>
      <vt:lpstr>Yichen Shen</vt:lpstr>
      <vt:lpstr>Nicholas C. Harris</vt:lpstr>
      <vt:lpstr>Dirk Englund</vt:lpstr>
      <vt:lpstr>Marin Soljacic</vt:lpstr>
      <vt:lpstr>In situ backpropagation and gradient measurement</vt:lpstr>
      <vt:lpstr>PowerPoint 演示文稿</vt:lpstr>
      <vt:lpstr>步骤</vt:lpstr>
      <vt:lpstr>Restriction and Result</vt:lpstr>
      <vt:lpstr>Linear programmable nanophotonic processors</vt:lpstr>
      <vt:lpstr>PowerPoint 演示文稿</vt:lpstr>
      <vt:lpstr>Large-Scale Optical Neural Networks Based on Photoelectric Multiplication</vt:lpstr>
      <vt:lpstr>PowerPoint 演示文稿</vt:lpstr>
      <vt:lpstr>Results</vt:lpstr>
      <vt:lpstr>On-Chip Optical Convolutional Neural Networks</vt:lpstr>
      <vt:lpstr>PowerPoint 演示文稿</vt:lpstr>
      <vt:lpstr>PowerPoint 演示文稿</vt:lpstr>
      <vt:lpstr>PowerPoint 演示文稿</vt:lpstr>
      <vt:lpstr>Quantum optical neural networks (Dirk Englund)</vt:lpstr>
      <vt:lpstr>Trace-free counterfactual communication with a nanophotonic processor</vt:lpstr>
      <vt:lpstr>Variational Quantum Unsampling on a Programmable Nanophotonic Processor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整理： 已有LSFM图像处理方案</dc:title>
  <dc:creator>dada</dc:creator>
  <cp:lastModifiedBy>dada</cp:lastModifiedBy>
  <cp:revision>116</cp:revision>
  <dcterms:created xsi:type="dcterms:W3CDTF">2019-04-05T05:48:18Z</dcterms:created>
  <dcterms:modified xsi:type="dcterms:W3CDTF">2019-09-17T13:37:03Z</dcterms:modified>
</cp:coreProperties>
</file>