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708CDAB-557D-4247-A9F8-5644F2EDF11E}"/>
              </a:ext>
            </a:extLst>
          </p:cNvPr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39351A-7240-42CC-82F1-F8AFB2118DF1}"/>
              </a:ext>
            </a:extLst>
          </p:cNvPr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18685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2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-ref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288111"/>
            <a:ext cx="11720222" cy="531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F47AB1-6E03-469F-AA84-9D01C57C45DC}"/>
              </a:ext>
            </a:extLst>
          </p:cNvPr>
          <p:cNvSpPr txBox="1"/>
          <p:nvPr userDrawn="1"/>
        </p:nvSpPr>
        <p:spPr>
          <a:xfrm>
            <a:off x="5905370" y="6599468"/>
            <a:ext cx="3812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orient="horz" pos="4156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753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ref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" y="194807"/>
            <a:ext cx="11720222" cy="640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F47AB1-6E03-469F-AA84-9D01C57C45DC}"/>
              </a:ext>
            </a:extLst>
          </p:cNvPr>
          <p:cNvSpPr txBox="1"/>
          <p:nvPr userDrawn="1"/>
        </p:nvSpPr>
        <p:spPr>
          <a:xfrm>
            <a:off x="5905370" y="6599468"/>
            <a:ext cx="38125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629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156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4679CB46-8776-447D-9E5B-20EEAD0447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35863" y="3429000"/>
            <a:ext cx="4572647" cy="317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228600"/>
            <a:ext cx="4572647" cy="317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07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74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FDBBBC5-ABEA-491E-947C-C86031E9712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535863" y="2286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F0C5FB48-2F4D-406B-BF79-FAD2D595B0A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535861" y="44831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75F26B5-FEF0-40F6-A372-07D90E74DD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5862" y="2349500"/>
            <a:ext cx="4572647" cy="212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02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4747">
          <p15:clr>
            <a:srgbClr val="FBAE40"/>
          </p15:clr>
        </p15:guide>
        <p15:guide id="3" orient="horz" pos="28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59" r:id="rId4"/>
    <p:sldLayoutId id="2147483657" r:id="rId5"/>
    <p:sldLayoutId id="214748366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1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105</cp:revision>
  <dcterms:created xsi:type="dcterms:W3CDTF">2019-04-05T05:48:18Z</dcterms:created>
  <dcterms:modified xsi:type="dcterms:W3CDTF">2019-10-31T10:12:47Z</dcterms:modified>
</cp:coreProperties>
</file>