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708CDAB-557D-4247-A9F8-5644F2EDF11E}"/>
              </a:ext>
            </a:extLst>
          </p:cNvPr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39351A-7240-42CC-82F1-F8AFB2118DF1}"/>
              </a:ext>
            </a:extLst>
          </p:cNvPr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18685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872D6-7BCD-45B2-9CB7-EE6FCBEE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9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D9CE3-EDB4-46B3-A583-FD2F4983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94807"/>
            <a:ext cx="11720222" cy="646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8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81</cp:revision>
  <dcterms:created xsi:type="dcterms:W3CDTF">2019-04-05T05:48:18Z</dcterms:created>
  <dcterms:modified xsi:type="dcterms:W3CDTF">2019-10-30T09:50:40Z</dcterms:modified>
</cp:coreProperties>
</file>