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0" r:id="rId4"/>
    <p:sldId id="278" r:id="rId5"/>
    <p:sldId id="28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2B7F4-622C-4329-B71C-0859D531D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F2E8BE-7473-4205-8609-1FDFA42AE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1563DB-FC33-4806-8329-FC934159C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671B-B122-461A-8683-EDE178876DE0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9FCBAC-A2C6-42A7-9CFB-DD7B7668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6B0D73-B2DE-409B-AA3D-91769356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ACD7-CFC9-409D-A750-3690C2E73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253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0D98E-1637-4026-A2ED-9F23AAED0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F066BA-BCBC-4B69-B56D-337A6CDB2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3A8CCE-37D1-4698-A855-0D9BD35F6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671B-B122-461A-8683-EDE178876DE0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B80355-5458-4C5D-9C09-917533C6D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AA5BCF-7BA5-4F53-8F83-C48713ED4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ACD7-CFC9-409D-A750-3690C2E73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33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C49D52-373F-46CD-BE0F-A8E37F3AC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A8E3F9-6C29-488A-8D01-2E80039AC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AC164-8C2A-40F2-A439-FA2112DBE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671B-B122-461A-8683-EDE178876DE0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C7E9E0-E24E-4506-8611-5ECB4542F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3F4138-AC04-42FA-A4C6-0534AFEC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ACD7-CFC9-409D-A750-3690C2E73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2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9A621-CA28-461E-8292-88FB9D37C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7D238B-FE8D-43EA-808B-0E7C39BD6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671B-B122-461A-8683-EDE178876DE0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BBE8D-B747-4104-8DF6-B0473FDD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48D627-B92D-439D-AA2F-95775924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ACD7-CFC9-409D-A750-3690C2E73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76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3D259-966D-4DC5-A289-62C58ABC1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764FEF-ACF1-4B8C-905C-170A8CA9B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0597CC-22A5-4A77-8CDC-226D51F5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671B-B122-461A-8683-EDE178876DE0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29AFE5-6B90-4476-845A-176BD2EB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BCF9B-C2D4-41CB-BA33-E203E13A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ACD7-CFC9-409D-A750-3690C2E73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56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23834-E0FD-4A99-8E1F-0A30AAE6A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C7EE81-941D-40D3-9F93-C2CD98678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8B7E5F-E83A-4FED-B81E-940522E69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9E62DE-E6BB-42AD-BA63-C418033F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671B-B122-461A-8683-EDE178876DE0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CAD036-B00D-431D-825C-334FEFE2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18FB27-670F-4218-BAE1-E97A38CD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ACD7-CFC9-409D-A750-3690C2E73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76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B1F43-7608-4826-954C-01B98231B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2AB5A3-CE1E-4B59-8CCB-E8E396A61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F60630-1D8D-4C88-9501-00600DA00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40AA7E-7E29-46C0-835A-10844592F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4A3736-50E9-4208-8828-59E2795D8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E25FC8-60DC-4D43-8052-066515F08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671B-B122-461A-8683-EDE178876DE0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0B55DC-BAD2-4CF9-B49A-C3FC79FB5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61C5BE-CA27-4FA0-BE6E-F13B1F07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ACD7-CFC9-409D-A750-3690C2E73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15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C0D2E-6046-4109-BE23-C524257F2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CC3044-989F-45B2-94C1-7E3130F41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671B-B122-461A-8683-EDE178876DE0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5CB71A-1854-4455-AE93-64F53AD72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B15510-122F-42CA-A37B-90E69F672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ACD7-CFC9-409D-A750-3690C2E73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10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AC0551-C791-4CF6-954E-C92E83C96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671B-B122-461A-8683-EDE178876DE0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C84ADC-7436-4025-BA66-74D6AC3D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BF2E2A-0108-4F31-AE2F-9810DDD4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ACD7-CFC9-409D-A750-3690C2E73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87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5CFFA-E666-4710-8764-80267FF5A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98D188-4E1F-4E16-B01B-7128C52ED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14EC9B-E8E6-4A88-9C6E-5EC487136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807385-55EA-456C-BB1F-5160CF728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671B-B122-461A-8683-EDE178876DE0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7692AF-BBCC-4C91-A491-228783380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FED4A2-3879-4302-B53A-B5E5BF4F3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ACD7-CFC9-409D-A750-3690C2E73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7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FC79E-3F76-4C2D-AFFB-A6B5EF6EB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78ED2D-49FA-4E5B-A2EB-B2E525B77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47DA12-7B1C-4F30-B3D4-6521F9FBF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F80942-8B72-4C17-9802-3783A5C2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671B-B122-461A-8683-EDE178876DE0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5814A5-1967-4891-9332-BE287FDFE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65F997-DC92-42D3-96A5-664AB585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ACD7-CFC9-409D-A750-3690C2E73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8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43DF22-38DD-42C9-B555-52D2CC54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A4C929-EB7F-4965-9983-CE5E0D539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46FBE1-1975-4744-8923-EB7B9BDD9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F671B-B122-461A-8683-EDE178876DE0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03EE0D-A358-4EC8-AB4C-0EAF212F2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141F25-2719-4F5D-9CBC-9029D8E2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8ACD7-CFC9-409D-A750-3690C2E73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46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FB520-6D9F-494B-B00E-AEB6A6F8D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667" y="635000"/>
            <a:ext cx="11768665" cy="2387600"/>
          </a:xfrm>
        </p:spPr>
        <p:txBody>
          <a:bodyPr>
            <a:normAutofit/>
          </a:bodyPr>
          <a:lstStyle/>
          <a:p>
            <a:r>
              <a:rPr lang="en-US" altLang="zh-CN" sz="5400">
                <a:latin typeface="微软雅黑" panose="020B0503020204020204" pitchFamily="34" charset="-122"/>
                <a:ea typeface="微软雅黑" panose="020B0503020204020204" pitchFamily="34" charset="-122"/>
              </a:rPr>
              <a:t>Existing </a:t>
            </a:r>
            <a:r>
              <a:rPr lang="en-US" altLang="zh-CN" sz="4800">
                <a:latin typeface="微软雅黑" panose="020B0503020204020204" pitchFamily="34" charset="-122"/>
                <a:ea typeface="微软雅黑" panose="020B0503020204020204" pitchFamily="34" charset="-122"/>
              </a:rPr>
              <a:t>LSFM</a:t>
            </a:r>
            <a:r>
              <a:rPr lang="en-US" altLang="zh-CN" sz="5400">
                <a:latin typeface="微软雅黑" panose="020B0503020204020204" pitchFamily="34" charset="-122"/>
                <a:ea typeface="微软雅黑" panose="020B0503020204020204" pitchFamily="34" charset="-122"/>
              </a:rPr>
              <a:t> code and dataset</a:t>
            </a:r>
            <a:endParaRPr lang="zh-CN" altLang="en-US" sz="5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0037EE-4FFE-4640-A17E-8B41CB545B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 anchorCtr="0"/>
          <a:lstStyle/>
          <a:p>
            <a:pPr algn="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畅星兆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日期：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2019.04.13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3894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C70F7C9-16D1-4798-984C-FD4FA7CC1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879" y="645318"/>
            <a:ext cx="7874242" cy="5567363"/>
          </a:xfr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3D5C583F-A25C-4128-B725-5A0F42046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894" y="268743"/>
            <a:ext cx="10523376" cy="875846"/>
          </a:xfrm>
        </p:spPr>
        <p:txBody>
          <a:bodyPr>
            <a:norm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上周内容补充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9E1659-2B93-4F9E-8B71-7397230D6730}"/>
              </a:ext>
            </a:extLst>
          </p:cNvPr>
          <p:cNvSpPr txBox="1"/>
          <p:nvPr/>
        </p:nvSpPr>
        <p:spPr>
          <a:xfrm>
            <a:off x="2022764" y="5883564"/>
            <a:ext cx="6409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可选：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编程，并行处理加快处理速度（需要安装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60787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8E20B-201E-411E-9E9A-0A1476542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2707"/>
            <a:ext cx="10523376" cy="875846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结果整理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红色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黑色对应于软件代码、样本数据是可获取的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不可获取的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CC38CCFB-5EB7-4F40-B1AA-4590945868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2794470"/>
              </p:ext>
            </p:extLst>
          </p:nvPr>
        </p:nvGraphicFramePr>
        <p:xfrm>
          <a:off x="838200" y="1837315"/>
          <a:ext cx="10515600" cy="3845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7836">
                  <a:extLst>
                    <a:ext uri="{9D8B030D-6E8A-4147-A177-3AD203B41FA5}">
                      <a16:colId xmlns:a16="http://schemas.microsoft.com/office/drawing/2014/main" val="2276799921"/>
                    </a:ext>
                  </a:extLst>
                </a:gridCol>
                <a:gridCol w="3927764">
                  <a:extLst>
                    <a:ext uri="{9D8B030D-6E8A-4147-A177-3AD203B41FA5}">
                      <a16:colId xmlns:a16="http://schemas.microsoft.com/office/drawing/2014/main" val="1284224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Reference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Availability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443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Whole-animal functional and developmental imaging with isotropic spatial resolution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CUDA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-based </a:t>
                      </a:r>
                      <a:r>
                        <a:rPr lang="en-US" altLang="zh-CN" sz="1800" dirty="0" err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code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en-US" altLang="zh-CN" sz="1800" dirty="0" err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dirty="0" err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dateset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339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Inverted selective plane illumination microscopy (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iSPIM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 enables coupled cell identity lineaging and neurodevelopmental imaging in Caenorhabditis elegans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matlab+ImageJ</a:t>
                      </a:r>
                      <a:r>
                        <a:rPr lang="en-US" altLang="zh-CN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plug-in </a:t>
                      </a:r>
                      <a:r>
                        <a:rPr lang="en-US" altLang="zh-CN" sz="1800" dirty="0" err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DeconvolutionLab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no dataset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5297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</a:t>
                      </a: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3D high- and super-resolution imaging using single-objective SPIM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Commercial software-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Metamorph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no dataset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093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</a:t>
                      </a: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Reconstruction of Zebrafish Early Embryonic Development by Scanned Light Sheet Microscopy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matlab+dataset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(does not meet the requirement)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792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 </a:t>
                      </a:r>
                      <a:r>
                        <a:rPr lang="en-US" altLang="zh-CN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OpenSPIM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 an open-access light-sheet microscopy platform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CN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μ</a:t>
                      </a:r>
                      <a:r>
                        <a:rPr lang="en-US" altLang="zh-CN" dirty="0" err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Manager</a:t>
                      </a:r>
                      <a:r>
                        <a:rPr lang="en-US" altLang="zh-CN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en-US" altLang="zh-CN" dirty="0" err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Fiji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no dataset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0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94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1F372A8-1EA7-4195-BB30-B4EF2D01F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282442"/>
              </p:ext>
            </p:extLst>
          </p:nvPr>
        </p:nvGraphicFramePr>
        <p:xfrm>
          <a:off x="838200" y="657224"/>
          <a:ext cx="10515600" cy="347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7836">
                  <a:extLst>
                    <a:ext uri="{9D8B030D-6E8A-4147-A177-3AD203B41FA5}">
                      <a16:colId xmlns:a16="http://schemas.microsoft.com/office/drawing/2014/main" val="425679496"/>
                    </a:ext>
                  </a:extLst>
                </a:gridCol>
                <a:gridCol w="3927764">
                  <a:extLst>
                    <a:ext uri="{9D8B030D-6E8A-4147-A177-3AD203B41FA5}">
                      <a16:colId xmlns:a16="http://schemas.microsoft.com/office/drawing/2014/main" val="3126203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 Single Molecule Imaging of Transcription Factor Binding to DNA in Live Mammalian Cells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Commercial software-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Metamorph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no dataset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40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 In Toto Imaging and Reconstruction of Post-Implantation Mouse Development at the Single-Cell Level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CUDA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-based </a:t>
                      </a:r>
                      <a:r>
                        <a:rPr lang="en-US" altLang="zh-CN" dirty="0" err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matlab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code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(with video guide)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no dataset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7525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 Efficient Bayesian-based </a:t>
                      </a:r>
                      <a:r>
                        <a:rPr lang="en-US" altLang="zh-CN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multiview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deconvolution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ImageJ plug-in </a:t>
                      </a:r>
                      <a:r>
                        <a:rPr lang="en-US" altLang="zh-CN" dirty="0" err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ImgLib2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dirty="0" err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CUDA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-based </a:t>
                      </a:r>
                      <a:r>
                        <a:rPr lang="en-US" altLang="zh-CN" dirty="0" err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code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+multiview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deconvolution simulation ,11 datasets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08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 </a:t>
                      </a:r>
                      <a:r>
                        <a:rPr lang="en-US" altLang="zh-CN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DeconvolutionLab2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 An open-source software for deconvolution microscopy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ImageJ plug-in </a:t>
                      </a:r>
                      <a:r>
                        <a:rPr lang="en-US" altLang="zh-CN" sz="1800" dirty="0" err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DeconvolutionLab2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no dataset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362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 Real-time multi-view deconvolution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CUDA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-based code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no dataset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6080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053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8E20B-201E-411E-9E9A-0A1476542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2707"/>
            <a:ext cx="10523376" cy="875846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857D27-1F03-49BF-9932-67C8ACD0F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下载安装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visual studio, Java development kit,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。（已完成）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配置环境变量等，验证安装成功。（正在做）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ImageJ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下的插件：熟悉软件使用，寻找合适数据并转换为相应格式，进行处理。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对于基于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的程序：阅读理解代码，尝试运行。（耗时）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07042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309</Words>
  <Application>Microsoft Office PowerPoint</Application>
  <PresentationFormat>宽屏</PresentationFormat>
  <Paragraphs>33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Office 主题​​</vt:lpstr>
      <vt:lpstr>Existing LSFM code and dataset</vt:lpstr>
      <vt:lpstr>上周内容补充</vt:lpstr>
      <vt:lpstr>结果整理       注：红色/黑色对应于软件代码、样本数据是可获取的/不可获取的</vt:lpstr>
      <vt:lpstr>PowerPoint 演示文稿</vt:lpstr>
      <vt:lpstr>环境搭建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整理： 已有LSFM图像处理方案</dc:title>
  <dc:creator>dada</dc:creator>
  <cp:lastModifiedBy>dada</cp:lastModifiedBy>
  <cp:revision>60</cp:revision>
  <dcterms:created xsi:type="dcterms:W3CDTF">2019-04-05T05:48:18Z</dcterms:created>
  <dcterms:modified xsi:type="dcterms:W3CDTF">2019-04-13T11:43:44Z</dcterms:modified>
</cp:coreProperties>
</file>