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F671B-B122-461A-8683-EDE178876DE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DF01-5A86-4C19-B0DA-8D6382117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水库计算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084B8-EE96-4058-A199-3EFD76F2F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</a:t>
            </a:r>
            <a:endParaRPr lang="en-US" altLang="zh-CN" dirty="0"/>
          </a:p>
          <a:p>
            <a:r>
              <a:rPr lang="en-US" altLang="zh-CN" dirty="0"/>
              <a:t>2019.05.18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0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C101-F046-426E-A559-A63E9CA5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1523-2F7A-4338-8D92-10BCD7EC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ANN/</a:t>
            </a:r>
            <a:r>
              <a:rPr lang="en-US" altLang="zh-CN" dirty="0" err="1"/>
              <a:t>CNNs</a:t>
            </a:r>
            <a:r>
              <a:rPr lang="en-US" altLang="zh-CN" dirty="0"/>
              <a:t>: data flows in a single direction</a:t>
            </a:r>
          </a:p>
          <a:p>
            <a:endParaRPr lang="en-US" altLang="zh-CN" dirty="0"/>
          </a:p>
          <a:p>
            <a:r>
              <a:rPr lang="en-US" altLang="zh-CN" dirty="0" err="1"/>
              <a:t>RNN</a:t>
            </a:r>
            <a:r>
              <a:rPr lang="en-US" altLang="zh-CN" dirty="0"/>
              <a:t>: internal feedback paths exist, promise in processing time series, more challenging to train (more complex algorithms and convergence stability)</a:t>
            </a:r>
          </a:p>
          <a:p>
            <a:endParaRPr lang="en-US" altLang="zh-CN" dirty="0"/>
          </a:p>
          <a:p>
            <a:r>
              <a:rPr lang="en-US" altLang="zh-CN" dirty="0"/>
              <a:t>Schiller and </a:t>
            </a:r>
            <a:r>
              <a:rPr lang="en-US" altLang="zh-CN" dirty="0" err="1"/>
              <a:t>Steil</a:t>
            </a:r>
            <a:r>
              <a:rPr lang="en-US" altLang="zh-CN" dirty="0"/>
              <a:t> (2005) showed that in traditional training methods for </a:t>
            </a:r>
            <a:r>
              <a:rPr lang="en-US" altLang="zh-CN" dirty="0" err="1"/>
              <a:t>RNNs</a:t>
            </a:r>
            <a:r>
              <a:rPr lang="en-US" altLang="zh-CN" dirty="0"/>
              <a:t>, where all weights (not only the output weights) are adapted, the dominant changes are in the output weights.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8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AE21D-0E6E-4B23-8E48-2AA32B89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Reservoir Computing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AFBEA-4927-4F8B-A1A2-59176DF6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reservoir computing: (1)Echo state networks; (2)Liquid state networks</a:t>
            </a:r>
          </a:p>
          <a:p>
            <a:endParaRPr lang="en-US" altLang="zh-CN" dirty="0"/>
          </a:p>
          <a:p>
            <a:r>
              <a:rPr lang="en-US" altLang="zh-CN" dirty="0"/>
              <a:t>The main idea is (</a:t>
            </a:r>
            <a:r>
              <a:rPr lang="en-US" altLang="zh-CN" dirty="0" err="1"/>
              <a:t>i</a:t>
            </a:r>
            <a:r>
              <a:rPr lang="en-US" altLang="zh-CN" dirty="0"/>
              <a:t>) to drive a random, large, fixed recurrent neural network with the input signal, thereby inducing in each neuron within this “reservoir” network a nonlinear response signal, and (ii) combine a desired output signal by a trainable linear combination of all of these response signals.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10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4BBF1-A949-4258-8C08-4C1007EE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19400-0CFD-4B6F-9479-862DED62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7" y="1879520"/>
            <a:ext cx="5651790" cy="30989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C9170-7B2C-4DB5-A8B7-5B282138CE7C}"/>
              </a:ext>
            </a:extLst>
          </p:cNvPr>
          <p:cNvSpPr txBox="1"/>
          <p:nvPr/>
        </p:nvSpPr>
        <p:spPr>
          <a:xfrm>
            <a:off x="6725597" y="2690335"/>
            <a:ext cx="4923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recurrent part of the network remains hidden and is not trained. This allows much more efficient training to take place at the expense of some computational flexibility.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037156-FEF5-4DAC-BC26-65B8346AC25B}"/>
              </a:ext>
            </a:extLst>
          </p:cNvPr>
          <p:cNvSpPr txBox="1"/>
          <p:nvPr/>
        </p:nvSpPr>
        <p:spPr>
          <a:xfrm>
            <a:off x="2919640" y="527342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27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2129-E6E6-4DED-8905-E37E7A99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E4C3E3-4FB5-48BB-A5F3-26D7943F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7" y="2284509"/>
            <a:ext cx="4593741" cy="2862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E8A980-BAEB-47CD-91DF-090B2F1B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96" y="2284509"/>
            <a:ext cx="4682867" cy="28621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E09C09-9919-4E5F-8438-2AB5ACE16034}"/>
              </a:ext>
            </a:extLst>
          </p:cNvPr>
          <p:cNvSpPr txBox="1"/>
          <p:nvPr/>
        </p:nvSpPr>
        <p:spPr>
          <a:xfrm>
            <a:off x="2410460" y="54431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目前使用的结构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0151C6-4CC1-47B8-8051-850CF5F2FF14}"/>
              </a:ext>
            </a:extLst>
          </p:cNvPr>
          <p:cNvSpPr txBox="1"/>
          <p:nvPr/>
        </p:nvSpPr>
        <p:spPr>
          <a:xfrm>
            <a:off x="8167315" y="54409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设想的结构</a:t>
            </a:r>
          </a:p>
        </p:txBody>
      </p:sp>
    </p:spTree>
    <p:extLst>
      <p:ext uri="{BB962C8B-B14F-4D97-AF65-F5344CB8AC3E}">
        <p14:creationId xmlns:p14="http://schemas.microsoft.com/office/powerpoint/2010/main" val="322390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194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微软雅黑</vt:lpstr>
      <vt:lpstr>Arial</vt:lpstr>
      <vt:lpstr>Office 主题​​</vt:lpstr>
      <vt:lpstr>水库计算</vt:lpstr>
      <vt:lpstr>PowerPoint 演示文稿</vt:lpstr>
      <vt:lpstr>Reservoir Computing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55</cp:revision>
  <dcterms:created xsi:type="dcterms:W3CDTF">2019-04-05T05:48:18Z</dcterms:created>
  <dcterms:modified xsi:type="dcterms:W3CDTF">2019-05-18T10:47:12Z</dcterms:modified>
</cp:coreProperties>
</file>