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69A621-CA28-461E-8292-88FB9D37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F7D238B-FE8D-43EA-808B-0E7C39BD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DF671B-B122-461A-8683-EDE178876DE0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B9BBE8D-B747-4104-8DF6-B0473FDD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48D627-B92D-439D-AA2F-9577592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D8ACD7-CFC9-409D-A750-3690C2E732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0E288DF-FA10-4312-AD1F-6D5B0E196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调研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AD5B73E-6A25-459B-900D-428C1C13B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畅星兆</a:t>
            </a:r>
            <a:endParaRPr lang="en-US" altLang="zh-CN" dirty="0"/>
          </a:p>
          <a:p>
            <a:r>
              <a:rPr lang="en-US" altLang="zh-CN" dirty="0"/>
              <a:t>2019.07.06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25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E70ED5-F6EA-499D-90B4-CD601DCF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翻折物镜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EBDBEE0-4652-4713-B2E8-0516B161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Thorlab</a:t>
            </a:r>
            <a:r>
              <a:rPr lang="zh-CN" altLang="en-US" dirty="0" smtClean="0"/>
              <a:t>调研</a:t>
            </a:r>
            <a:endParaRPr lang="en-US" altLang="zh-CN" dirty="0"/>
          </a:p>
          <a:p>
            <a:pPr lvl="1"/>
            <a:r>
              <a:rPr lang="zh-CN" altLang="en-US" dirty="0" smtClean="0"/>
              <a:t>网站：未找到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销售代表：未找到</a:t>
            </a:r>
            <a:endParaRPr lang="en-US" altLang="zh-CN" dirty="0" smtClean="0"/>
          </a:p>
          <a:p>
            <a:r>
              <a:rPr lang="en-US" altLang="zh-CN" dirty="0" smtClean="0"/>
              <a:t>Olympus</a:t>
            </a:r>
            <a:r>
              <a:rPr lang="zh-CN" altLang="en-US" dirty="0" smtClean="0"/>
              <a:t>调研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网站：未找到</a:t>
            </a:r>
            <a:endParaRPr lang="en-US" altLang="zh-CN" dirty="0" smtClean="0"/>
          </a:p>
          <a:p>
            <a:pPr lvl="1"/>
            <a:r>
              <a:rPr lang="zh-CN" altLang="en-US" dirty="0"/>
              <a:t>销售</a:t>
            </a:r>
            <a:r>
              <a:rPr lang="zh-CN" altLang="en-US" dirty="0" smtClean="0"/>
              <a:t>代表：正在整理（显微镜物镜切换盘？）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74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9A0777-C0F3-42FD-979C-BC895B95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CA34692-E2FE-4156-8B9F-E2C3CF0919A4}"/>
              </a:ext>
            </a:extLst>
          </p:cNvPr>
          <p:cNvSpPr txBox="1"/>
          <p:nvPr/>
        </p:nvSpPr>
        <p:spPr>
          <a:xfrm>
            <a:off x="2499527" y="6077067"/>
            <a:ext cx="310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(Gebhardt et al., Nature Methods, 2013)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4B0FDCC-F736-4096-8DF3-B806B4FCC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23" y="1933352"/>
            <a:ext cx="7524374" cy="34163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1B46BF1-675E-433A-AA79-533D913B2DAB}"/>
              </a:ext>
            </a:extLst>
          </p:cNvPr>
          <p:cNvSpPr txBox="1"/>
          <p:nvPr/>
        </p:nvSpPr>
        <p:spPr>
          <a:xfrm>
            <a:off x="1497073" y="5650122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：示意图，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：实拍图，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：近照，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：宽场图像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E997F04-C3A1-47E4-92C8-30D6E73544D5}"/>
              </a:ext>
            </a:extLst>
          </p:cNvPr>
          <p:cNvSpPr txBox="1"/>
          <p:nvPr/>
        </p:nvSpPr>
        <p:spPr>
          <a:xfrm>
            <a:off x="7925647" y="2348850"/>
            <a:ext cx="4055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组成：自制的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位移台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+AFM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悬臂（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AFM cantilever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自制的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位移台：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个不锈钢圆筒，第一个固定在物镜上，其余三个级联，分别用于控制悬臂在三个维度上运动。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悬臂：通过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镀膜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形成反射镜。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B1BFA55-1A98-47A7-95A2-5516971F5C2A}"/>
              </a:ext>
            </a:extLst>
          </p:cNvPr>
          <p:cNvSpPr txBox="1"/>
          <p:nvPr/>
        </p:nvSpPr>
        <p:spPr>
          <a:xfrm>
            <a:off x="2651928" y="838546"/>
            <a:ext cx="310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(Gebhardt et al., Nature Methods, 2013)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9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E35C81-F99C-47B2-942A-73253C89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AFM Cantilever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8014A4F-7043-4E1F-81B4-3A476E49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AFM</a:t>
            </a:r>
            <a:r>
              <a:rPr lang="zh-CN" altLang="en-US" dirty="0"/>
              <a:t>原理图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文中：</a:t>
            </a:r>
            <a:r>
              <a:rPr lang="en-US" altLang="zh-CN" dirty="0" err="1"/>
              <a:t>HYDRA2R</a:t>
            </a:r>
            <a:r>
              <a:rPr lang="en-US" altLang="zh-CN" dirty="0"/>
              <a:t>-</a:t>
            </a:r>
            <a:r>
              <a:rPr lang="en-US" altLang="zh-CN" dirty="0" err="1"/>
              <a:t>100N</a:t>
            </a:r>
            <a:r>
              <a:rPr lang="en-US" altLang="zh-CN" dirty="0"/>
              <a:t>-TL-10, Nanoscience</a:t>
            </a:r>
            <a:r>
              <a:rPr lang="zh-CN" altLang="en-US" dirty="0"/>
              <a:t>（</a:t>
            </a:r>
            <a:r>
              <a:rPr lang="en-US" altLang="zh-CN" dirty="0"/>
              <a:t>not found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处理：</a:t>
            </a:r>
            <a:r>
              <a:rPr lang="en-US" altLang="zh-CN" dirty="0"/>
              <a:t>(custom-coated, thermal evaporation)1 nm </a:t>
            </a:r>
            <a:r>
              <a:rPr lang="en-US" altLang="zh-CN" dirty="0" err="1"/>
              <a:t>Ti</a:t>
            </a:r>
            <a:r>
              <a:rPr lang="en-US" altLang="zh-CN" dirty="0"/>
              <a:t> layer followed by 40 nm Al layer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A22AD76-259F-4446-8B8D-C6A5C1BC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25" y="1968392"/>
            <a:ext cx="3790950" cy="2505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EE80FB5-1FC1-4583-A628-9D14BEF847C0}"/>
              </a:ext>
            </a:extLst>
          </p:cNvPr>
          <p:cNvSpPr txBox="1"/>
          <p:nvPr/>
        </p:nvSpPr>
        <p:spPr>
          <a:xfrm>
            <a:off x="3046941" y="1661208"/>
            <a:ext cx="507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(https://wenku.baidu.com/view/ad63ad0b01f69e31433294db.html)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15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68F391-E803-444E-B54D-78966D1A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Photonics AI </a:t>
            </a:r>
            <a:r>
              <a:rPr lang="zh-CN" altLang="en-US" smtClean="0"/>
              <a:t>训练时间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5521450-775C-4EA1-AC1F-9ADDFFECE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8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175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微软雅黑</vt:lpstr>
      <vt:lpstr>Arial</vt:lpstr>
      <vt:lpstr>Office 主题​​</vt:lpstr>
      <vt:lpstr>调研</vt:lpstr>
      <vt:lpstr>翻折物镜</vt:lpstr>
      <vt:lpstr>反射镜</vt:lpstr>
      <vt:lpstr>AFM Cantilever</vt:lpstr>
      <vt:lpstr>Photonics AI 训练时间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dada</cp:lastModifiedBy>
  <cp:revision>59</cp:revision>
  <dcterms:created xsi:type="dcterms:W3CDTF">2019-04-05T05:48:18Z</dcterms:created>
  <dcterms:modified xsi:type="dcterms:W3CDTF">2019-07-05T10:54:49Z</dcterms:modified>
</cp:coreProperties>
</file>