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621-CA28-461E-8292-88FB9D3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D238B-FE8D-43EA-808B-0E7C39BD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DF671B-B122-461A-8683-EDE178876DE0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BE8D-B747-4104-8DF6-B0473FD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D627-B92D-439D-AA2F-9577592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微软雅黑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46</cp:revision>
  <dcterms:created xsi:type="dcterms:W3CDTF">2019-04-05T05:48:18Z</dcterms:created>
  <dcterms:modified xsi:type="dcterms:W3CDTF">2019-04-19T10:12:47Z</dcterms:modified>
</cp:coreProperties>
</file>