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6467-F22F-4404-B06A-D0A653DD0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Summary: </a:t>
            </a:r>
            <a:br>
              <a:rPr lang="en-US" altLang="zh-CN" dirty="0"/>
            </a:br>
            <a:r>
              <a:rPr lang="en-US" altLang="zh-CN" dirty="0"/>
              <a:t>Deep Learning time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06090-9ED6-404D-8117-A73B7C438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畅星兆，</a:t>
            </a:r>
            <a:r>
              <a:rPr lang="en-US" altLang="zh-CN" dirty="0"/>
              <a:t>2019.08.28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95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BB033-CFBF-48F9-A2EA-61C3BADD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695B8-C60A-47C9-A102-41505F07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7066" y="1510748"/>
            <a:ext cx="7306733" cy="5144494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9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91B4D8-FF40-4758-A3D3-C0444B9F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2951185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强调</a:t>
            </a:r>
            <a:r>
              <a:rPr lang="en-US" altLang="zh-CN" dirty="0"/>
              <a:t>new paradigm, analog computing,</a:t>
            </a:r>
          </a:p>
          <a:p>
            <a:r>
              <a:rPr lang="en-US" altLang="zh-CN" dirty="0"/>
              <a:t>Readout: machine learning on digital computers.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00C4A3-7B3E-4B13-BC32-034C7644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水库计算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D7BC58-8AC7-4585-9756-A5B8A8F9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4" y="1510748"/>
            <a:ext cx="4867759" cy="2951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CEC18E-118F-4307-A415-9C274E748951}"/>
              </a:ext>
            </a:extLst>
          </p:cNvPr>
          <p:cNvSpPr txBox="1"/>
          <p:nvPr/>
        </p:nvSpPr>
        <p:spPr>
          <a:xfrm>
            <a:off x="4405209" y="3200400"/>
            <a:ext cx="156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 processor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BBF7A6-BDBC-4193-8E1B-F39FD71E4D63}"/>
              </a:ext>
            </a:extLst>
          </p:cNvPr>
          <p:cNvSpPr txBox="1"/>
          <p:nvPr/>
        </p:nvSpPr>
        <p:spPr>
          <a:xfrm>
            <a:off x="1134533" y="4766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499744-4FA8-4A2D-AC6F-71669539D026}"/>
              </a:ext>
            </a:extLst>
          </p:cNvPr>
          <p:cNvSpPr txBox="1"/>
          <p:nvPr/>
        </p:nvSpPr>
        <p:spPr>
          <a:xfrm>
            <a:off x="365186" y="4660715"/>
            <a:ext cx="111252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show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passive reservoir computing chips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 be used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perform a variety of tasks (bit level tasks, nonlinear dispersion compensation, etc.) at high speeds and low power consumption.</a:t>
            </a:r>
          </a:p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E595D-FA49-494C-8514-C8C27C83689E}"/>
              </a:ext>
            </a:extLst>
          </p:cNvPr>
          <p:cNvSpPr txBox="1"/>
          <p:nvPr/>
        </p:nvSpPr>
        <p:spPr>
          <a:xfrm>
            <a:off x="419067" y="4316692"/>
            <a:ext cx="59938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Katumba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Neuromorphic Computing Based on Silicon Photonics and Reservoir Computing, IEEE Journal of Selected Topics in Quantum Electronics, 2018)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34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B16925-5473-4954-8859-441A5A7A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62" y="5196254"/>
            <a:ext cx="10669438" cy="1296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We trained the matrix parameters with the standard back-propagation algorithm using a stochastic gradient descent method </a:t>
            </a:r>
            <a:r>
              <a:rPr lang="en-US" altLang="zh-CN" dirty="0">
                <a:solidFill>
                  <a:srgbClr val="FF0000"/>
                </a:solidFill>
              </a:rPr>
              <a:t>on a conventional computer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0A48CB-7E16-475B-806C-A093E3C4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Deep Learning with coherent nanophotonic circuits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5C2BCC-1447-40FD-AA99-E8C1DB9B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1510748"/>
            <a:ext cx="5905500" cy="23302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C67363-2383-4D14-808F-A0B269A80787}"/>
              </a:ext>
            </a:extLst>
          </p:cNvPr>
          <p:cNvSpPr txBox="1"/>
          <p:nvPr/>
        </p:nvSpPr>
        <p:spPr>
          <a:xfrm>
            <a:off x="605263" y="3901000"/>
            <a:ext cx="6316579" cy="112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Featuring a cascaded array of 56 programmable Mach-Zehnder interferometers 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efficiency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Vowel recognition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4C0F11-AC2D-48EE-8DC1-81AD4392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842" y="1507193"/>
            <a:ext cx="4016712" cy="20784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200C38-F8DB-473A-B650-9A8CB414516E}"/>
              </a:ext>
            </a:extLst>
          </p:cNvPr>
          <p:cNvSpPr txBox="1"/>
          <p:nvPr/>
        </p:nvSpPr>
        <p:spPr>
          <a:xfrm>
            <a:off x="8171132" y="3847290"/>
            <a:ext cx="204799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comparable results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8AB9C3-1584-46DD-836D-0130ED2EE0C2}"/>
              </a:ext>
            </a:extLst>
          </p:cNvPr>
          <p:cNvSpPr txBox="1"/>
          <p:nvPr/>
        </p:nvSpPr>
        <p:spPr>
          <a:xfrm>
            <a:off x="5677732" y="3489067"/>
            <a:ext cx="61017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(Shen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Yichen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etal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., Deep learning with coherent nanophotonic circuits, Nature Photonics, 2017)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253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</TotalTime>
  <Words>147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微软雅黑</vt:lpstr>
      <vt:lpstr>Arial</vt:lpstr>
      <vt:lpstr>Office 主题​​</vt:lpstr>
      <vt:lpstr>Summary:  Deep Learning time</vt:lpstr>
      <vt:lpstr>Reference</vt:lpstr>
      <vt:lpstr>水库计算</vt:lpstr>
      <vt:lpstr>Deep Learning with coherent nanophotonic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dada</cp:lastModifiedBy>
  <cp:revision>57</cp:revision>
  <dcterms:created xsi:type="dcterms:W3CDTF">2019-04-05T05:48:18Z</dcterms:created>
  <dcterms:modified xsi:type="dcterms:W3CDTF">2019-08-29T08:53:52Z</dcterms:modified>
</cp:coreProperties>
</file>