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6467-F22F-4404-B06A-D0A653DD0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Summary: </a:t>
            </a:r>
            <a:br>
              <a:rPr lang="en-US" altLang="zh-CN" dirty="0"/>
            </a:br>
            <a:r>
              <a:rPr lang="en-US" altLang="zh-CN" dirty="0"/>
              <a:t>Deep Learning 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06090-9ED6-404D-8117-A73B7C438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畅星兆，</a:t>
            </a:r>
            <a:r>
              <a:rPr lang="en-US" altLang="zh-CN" dirty="0"/>
              <a:t>2019.08.28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9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BB033-CFBF-48F9-A2EA-61C3BADD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695B8-C60A-47C9-A102-41505F07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066" y="1510748"/>
            <a:ext cx="7306733" cy="514449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9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91B4D8-FF40-4758-A3D3-C0444B9F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2951185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强调</a:t>
            </a:r>
            <a:r>
              <a:rPr lang="en-US" altLang="zh-CN" dirty="0"/>
              <a:t>new paradigm, analog computing,</a:t>
            </a:r>
          </a:p>
          <a:p>
            <a:r>
              <a:rPr lang="en-US" altLang="zh-CN" dirty="0"/>
              <a:t>Readout: machine learning on digital computers.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0C4A3-7B3E-4B13-BC32-034C764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水库计算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7BC58-8AC7-4585-9756-A5B8A8F9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1510748"/>
            <a:ext cx="4867759" cy="2951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CEC18E-118F-4307-A415-9C274E748951}"/>
              </a:ext>
            </a:extLst>
          </p:cNvPr>
          <p:cNvSpPr txBox="1"/>
          <p:nvPr/>
        </p:nvSpPr>
        <p:spPr>
          <a:xfrm>
            <a:off x="4405209" y="3200400"/>
            <a:ext cx="156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 processor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BBF7A6-BDBC-4193-8E1B-F39FD71E4D63}"/>
              </a:ext>
            </a:extLst>
          </p:cNvPr>
          <p:cNvSpPr txBox="1"/>
          <p:nvPr/>
        </p:nvSpPr>
        <p:spPr>
          <a:xfrm>
            <a:off x="1134533" y="4766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99744-4FA8-4A2D-AC6F-71669539D026}"/>
              </a:ext>
            </a:extLst>
          </p:cNvPr>
          <p:cNvSpPr txBox="1"/>
          <p:nvPr/>
        </p:nvSpPr>
        <p:spPr>
          <a:xfrm>
            <a:off x="365186" y="4660715"/>
            <a:ext cx="111252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show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passive reservoir computing chips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be used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perform a variety of tasks (bit level tasks, nonlinear dispersion compensation, etc.) at high speeds and low power consumption.</a:t>
            </a: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3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B16925-5473-4954-8859-441A5A7A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0A48CB-7E16-475B-806C-A093E3C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5C2BCC-1447-40FD-AA99-E8C1DB9B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10748"/>
            <a:ext cx="7188822" cy="27479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C67363-2383-4D14-808F-A0B269A80787}"/>
              </a:ext>
            </a:extLst>
          </p:cNvPr>
          <p:cNvSpPr txBox="1"/>
          <p:nvPr/>
        </p:nvSpPr>
        <p:spPr>
          <a:xfrm>
            <a:off x="838200" y="4457515"/>
            <a:ext cx="5003321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Featuring a cascaded array of 56 programmable Mach-Zehnder interferometers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Vowel recognition</a:t>
            </a:r>
          </a:p>
        </p:txBody>
      </p:sp>
    </p:spTree>
    <p:extLst>
      <p:ext uri="{BB962C8B-B14F-4D97-AF65-F5344CB8AC3E}">
        <p14:creationId xmlns:p14="http://schemas.microsoft.com/office/powerpoint/2010/main" val="379253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28600" indent="-228600" algn="l">
          <a:lnSpc>
            <a:spcPct val="90000"/>
          </a:lnSpc>
          <a:spcBef>
            <a:spcPts val="1000"/>
          </a:spcBef>
          <a:buFont typeface="Arial" panose="020B0604020202020204" pitchFamily="34" charset="0"/>
          <a:buChar char="•"/>
          <a:defRPr sz="2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73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微软雅黑</vt:lpstr>
      <vt:lpstr>Arial</vt:lpstr>
      <vt:lpstr>Office 主题​​</vt:lpstr>
      <vt:lpstr>Summary:  Deep Learning time</vt:lpstr>
      <vt:lpstr>Reference</vt:lpstr>
      <vt:lpstr>水库计算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55</cp:revision>
  <dcterms:created xsi:type="dcterms:W3CDTF">2019-04-05T05:48:18Z</dcterms:created>
  <dcterms:modified xsi:type="dcterms:W3CDTF">2019-08-28T08:58:10Z</dcterms:modified>
</cp:coreProperties>
</file>