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>
            <a:lvl1pPr marL="0" indent="0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>
            <a:lvl1pPr marL="0" indent="0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微软雅黑</vt:lpstr>
      <vt:lpstr>Arial</vt:lpstr>
      <vt:lpstr>Times New Roman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78</cp:revision>
  <dcterms:created xsi:type="dcterms:W3CDTF">2019-04-05T05:48:18Z</dcterms:created>
  <dcterms:modified xsi:type="dcterms:W3CDTF">2019-10-14T08:14:39Z</dcterms:modified>
</cp:coreProperties>
</file>