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8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2B7F4-622C-4329-B71C-0859D531D0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F2E8BE-7473-4205-8609-1FDFA42AEF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anchor="b"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name, time</a:t>
            </a:r>
          </a:p>
        </p:txBody>
      </p:sp>
    </p:spTree>
    <p:extLst>
      <p:ext uri="{BB962C8B-B14F-4D97-AF65-F5344CB8AC3E}">
        <p14:creationId xmlns:p14="http://schemas.microsoft.com/office/powerpoint/2010/main" val="367125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26946-007E-4D0B-9211-32F0543C8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EAAB5729-E65D-47C7-82AA-5BAF32670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8876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26946-007E-4D0B-9211-32F0543C8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10748"/>
            <a:ext cx="5257800" cy="514449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11CCD648-C67F-480C-A8A7-4E480630A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7179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26946-007E-4D0B-9211-32F0543C8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629011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663231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43DF22-38DD-42C9-B555-52D2CC54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A4C929-EB7F-4965-9983-CE5E0D539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10748"/>
            <a:ext cx="10515600" cy="5144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57446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D4666-4E87-4447-9196-27A2BAA689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19DB08-E9D9-4E54-89E5-976BA00427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714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5E53090-0899-4766-805D-AF7C19E31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Training of photonic neural networks through in situ backpropagation and gradient measurement, Optica, 2018.</a:t>
            </a:r>
          </a:p>
          <a:p>
            <a:r>
              <a:rPr lang="nn-NO" altLang="zh-CN" sz="2000" dirty="0"/>
              <a:t>Stanford Univ, Ginzton Lab, Stanford; Stanford Univ, Dept Elect Engn, Stanford</a:t>
            </a:r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F2FB782-D03D-4F0F-B38F-9F452A933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Shanhui</a:t>
            </a:r>
            <a:r>
              <a:rPr lang="en-US" altLang="zh-CN" dirty="0"/>
              <a:t> Fan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9208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1C61397-BDBB-4FB4-8947-3E50AC4C2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Optimization of Nonlinear Nanophotonic Media for Artificial Neural Inference, Photonics Research, 2019</a:t>
            </a:r>
          </a:p>
          <a:p>
            <a:r>
              <a:rPr lang="en-US" altLang="zh-CN" sz="2000" dirty="0"/>
              <a:t>Univ Wisconsin Madison, Dept Elect &amp; Comp </a:t>
            </a:r>
            <a:r>
              <a:rPr lang="en-US" altLang="zh-CN" sz="2000" dirty="0" err="1"/>
              <a:t>Engn</a:t>
            </a:r>
            <a:endParaRPr lang="zh-CN" altLang="en-US" sz="20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BAE5F55-E79A-46C3-833C-C23C6E3E0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Zongfu</a:t>
            </a:r>
            <a:r>
              <a:rPr lang="en-US" altLang="zh-CN" dirty="0"/>
              <a:t> Yu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2307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3047742-651D-49E1-B72B-210D0FD10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Deep learning with coherent nanophotonic circuits, Nature Photonics</a:t>
            </a:r>
          </a:p>
          <a:p>
            <a:r>
              <a:rPr lang="en-US" altLang="zh-CN" sz="2000" dirty="0"/>
              <a:t>MIT, Elect Res Lab</a:t>
            </a:r>
          </a:p>
          <a:p>
            <a:r>
              <a:rPr lang="en-US" altLang="zh-CN" sz="2000" dirty="0"/>
              <a:t>Shen, </a:t>
            </a:r>
            <a:r>
              <a:rPr lang="en-US" altLang="zh-CN" sz="2000" dirty="0" err="1"/>
              <a:t>YC</a:t>
            </a:r>
            <a:r>
              <a:rPr lang="en-US" altLang="zh-CN" sz="2000" dirty="0"/>
              <a:t>; Harris, NC (</a:t>
            </a:r>
            <a:r>
              <a:rPr lang="zh-CN" altLang="en-US" sz="2000" dirty="0"/>
              <a:t>通讯作者</a:t>
            </a:r>
            <a:r>
              <a:rPr lang="en-US" altLang="zh-CN" sz="2000" dirty="0"/>
              <a:t>)</a:t>
            </a:r>
          </a:p>
          <a:p>
            <a:endParaRPr lang="en-US" altLang="zh-CN" sz="2000" dirty="0"/>
          </a:p>
          <a:p>
            <a:r>
              <a:rPr lang="en-US" altLang="zh-CN" sz="2000" dirty="0"/>
              <a:t>Gated orthogonal recurrent units: On learning to forget, Neural Computation, 2019</a:t>
            </a:r>
          </a:p>
          <a:p>
            <a:r>
              <a:rPr lang="en-US" altLang="zh-CN" sz="2000" dirty="0"/>
              <a:t>Tunable Efficient Unitary Neural Networks (</a:t>
            </a:r>
            <a:r>
              <a:rPr lang="en-US" altLang="zh-CN" sz="2000" dirty="0" err="1"/>
              <a:t>EUNN</a:t>
            </a:r>
            <a:r>
              <a:rPr lang="en-US" altLang="zh-CN" sz="2000" dirty="0"/>
              <a:t>) and their application to </a:t>
            </a:r>
            <a:r>
              <a:rPr lang="en-US" altLang="zh-CN" sz="2000" dirty="0" err="1"/>
              <a:t>RNN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arXiv</a:t>
            </a:r>
            <a:r>
              <a:rPr lang="en-US" altLang="zh-CN" sz="2000" dirty="0"/>
              <a:t>, 2017</a:t>
            </a:r>
          </a:p>
          <a:p>
            <a:r>
              <a:rPr lang="en-US" altLang="zh-CN" sz="2000" dirty="0"/>
              <a:t>MIT</a:t>
            </a:r>
          </a:p>
          <a:p>
            <a:r>
              <a:rPr lang="en-US" altLang="zh-CN" sz="2000" dirty="0"/>
              <a:t>Jing, L (</a:t>
            </a:r>
            <a:r>
              <a:rPr lang="zh-CN" altLang="en-US" sz="2000" dirty="0"/>
              <a:t>通讯作者</a:t>
            </a:r>
            <a:r>
              <a:rPr lang="en-US" altLang="zh-CN" sz="2000" dirty="0"/>
              <a:t>)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8365057-8185-4DAA-852B-64E7EC6E7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Yichen</a:t>
            </a:r>
            <a:r>
              <a:rPr lang="en-US" altLang="zh-CN" dirty="0"/>
              <a:t> Shen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5115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4329FF6-CC63-44AD-854A-3F7C13D29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Linear programmable nanophotonic processors, Optica, 2018</a:t>
            </a:r>
          </a:p>
          <a:p>
            <a:r>
              <a:rPr lang="en-US" altLang="zh-CN" sz="2000" dirty="0"/>
              <a:t>MIT</a:t>
            </a:r>
          </a:p>
          <a:p>
            <a:r>
              <a:rPr lang="en-US" altLang="zh-CN" sz="2000" dirty="0"/>
              <a:t>Englund, D (</a:t>
            </a:r>
            <a:r>
              <a:rPr lang="zh-CN" altLang="en-US" sz="2000" dirty="0"/>
              <a:t>通讯作者</a:t>
            </a:r>
            <a:r>
              <a:rPr lang="en-US" altLang="zh-CN" sz="2000" dirty="0"/>
              <a:t>)</a:t>
            </a:r>
          </a:p>
          <a:p>
            <a:endParaRPr lang="en-US" altLang="zh-CN" sz="2000" dirty="0"/>
          </a:p>
          <a:p>
            <a:r>
              <a:rPr lang="en-US" altLang="zh-CN" sz="2000" dirty="0"/>
              <a:t>Deep learning with coherent nanophotonic circuits</a:t>
            </a:r>
            <a:endParaRPr lang="zh-CN" altLang="en-US" sz="20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7BA83CE-D540-4302-B0D3-A309CA135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Nicholas C. Harris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5366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92966A6-26E3-4C18-A496-471D5B7DA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Large-Scale Optical Neural Networks Based on </a:t>
            </a:r>
            <a:r>
              <a:rPr lang="en-US" altLang="zh-CN" sz="2000" dirty="0" err="1"/>
              <a:t>Photoelecric</a:t>
            </a:r>
            <a:r>
              <a:rPr lang="en-US" altLang="zh-CN" sz="2000" dirty="0"/>
              <a:t> Multiplication, PHYSICAL REVIEW X 9, 2019</a:t>
            </a:r>
          </a:p>
          <a:p>
            <a:r>
              <a:rPr lang="en-US" altLang="zh-CN" sz="2000" dirty="0"/>
              <a:t>Quantum optical neural networks, Quantum Information, 2019</a:t>
            </a:r>
          </a:p>
          <a:p>
            <a:r>
              <a:rPr lang="en-US" altLang="zh-CN" sz="2000" dirty="0"/>
              <a:t>Trace-free counterfactual communication with a nanophotonic processor, Quantum Information, 2019</a:t>
            </a:r>
          </a:p>
          <a:p>
            <a:r>
              <a:rPr lang="en-US" altLang="zh-CN" sz="2000" dirty="0"/>
              <a:t>Variational Quantum </a:t>
            </a:r>
            <a:r>
              <a:rPr lang="en-US" altLang="zh-CN" sz="2000" dirty="0" err="1"/>
              <a:t>Unsampling</a:t>
            </a:r>
            <a:r>
              <a:rPr lang="en-US" altLang="zh-CN" sz="2000" dirty="0"/>
              <a:t> on a Programmable Nanophotonic Processor, CLEO, 2019</a:t>
            </a:r>
          </a:p>
          <a:p>
            <a:r>
              <a:rPr lang="en-US" altLang="zh-CN" sz="2000" dirty="0"/>
              <a:t>Deep learning with coherent nanophotonic circuits</a:t>
            </a:r>
          </a:p>
          <a:p>
            <a:endParaRPr lang="en-US" altLang="zh-CN" sz="2000" dirty="0"/>
          </a:p>
          <a:p>
            <a:r>
              <a:rPr lang="en-US" altLang="zh-CN" sz="2000" dirty="0"/>
              <a:t>Research Laboratory of Electronics, MIT</a:t>
            </a:r>
            <a:endParaRPr lang="zh-CN" altLang="en-US" sz="20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2AB4852-9D40-4DCF-A2D9-90E952A7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Dirk Englund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2670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2EB6D2D-23E8-4FD3-A18B-E39C6FBD6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Large-Scale Optical Neural Networks Based on </a:t>
            </a:r>
            <a:r>
              <a:rPr lang="en-US" altLang="zh-CN" sz="2000" dirty="0" err="1"/>
              <a:t>Photoelecric</a:t>
            </a:r>
            <a:r>
              <a:rPr lang="en-US" altLang="zh-CN" sz="2000" dirty="0"/>
              <a:t> Multiplication</a:t>
            </a:r>
          </a:p>
          <a:p>
            <a:r>
              <a:rPr lang="en-US" altLang="zh-CN" sz="2000" dirty="0"/>
              <a:t>Gated orthogonal recurrent units: On learning to forget</a:t>
            </a:r>
          </a:p>
          <a:p>
            <a:r>
              <a:rPr lang="en-US" altLang="zh-CN" sz="2000" dirty="0"/>
              <a:t>Deep learning with coherent nanophotonic circuits</a:t>
            </a:r>
          </a:p>
          <a:p>
            <a:endParaRPr lang="en-US" altLang="zh-CN" sz="2000" dirty="0"/>
          </a:p>
          <a:p>
            <a:r>
              <a:rPr lang="en-US" altLang="zh-CN" sz="2000" dirty="0" err="1"/>
              <a:t>Mitgrating</a:t>
            </a:r>
            <a:r>
              <a:rPr lang="en-US" altLang="zh-CN" sz="2000" dirty="0"/>
              <a:t> Knowledge between Physical Scenarios Based on Artificial Neural Networks, ACS Photonics, 2019</a:t>
            </a:r>
          </a:p>
          <a:p>
            <a:r>
              <a:rPr lang="en-US" altLang="zh-CN" sz="2000" dirty="0"/>
              <a:t>On-Chip Optical Convolutional Neural Networks</a:t>
            </a:r>
          </a:p>
          <a:p>
            <a:r>
              <a:rPr lang="en-US" altLang="zh-CN" sz="2000" dirty="0" err="1"/>
              <a:t>WaveletNet</a:t>
            </a:r>
            <a:r>
              <a:rPr lang="en-US" altLang="zh-CN" sz="2000" dirty="0"/>
              <a:t>, Logarithmic Scale Efficient Convolutional Neural Networks for Edge Devices,  </a:t>
            </a:r>
            <a:r>
              <a:rPr lang="en-US" altLang="zh-CN" sz="2000" dirty="0" err="1"/>
              <a:t>arXiv</a:t>
            </a:r>
            <a:r>
              <a:rPr lang="en-US" altLang="zh-CN" sz="2000"/>
              <a:t>, 2018</a:t>
            </a:r>
            <a:endParaRPr lang="en-US" altLang="zh-CN" sz="2000" dirty="0"/>
          </a:p>
          <a:p>
            <a:r>
              <a:rPr lang="en-US" altLang="zh-CN" sz="2000" dirty="0"/>
              <a:t>Department of Physics, MIT</a:t>
            </a:r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3199AFB-E91C-453E-BC6A-F50221B62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Marin </a:t>
            </a:r>
            <a:r>
              <a:rPr lang="en-US" altLang="zh-CN" dirty="0" err="1"/>
              <a:t>Soljacic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095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lnSpc>
            <a:spcPct val="90000"/>
          </a:lnSpc>
          <a:spcBef>
            <a:spcPts val="1000"/>
          </a:spcBef>
          <a:defRPr sz="28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1529</TotalTime>
  <Words>279</Words>
  <Application>Microsoft Office PowerPoint</Application>
  <PresentationFormat>宽屏</PresentationFormat>
  <Paragraphs>38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微软雅黑</vt:lpstr>
      <vt:lpstr>Arial</vt:lpstr>
      <vt:lpstr>Office 主题​​</vt:lpstr>
      <vt:lpstr>PowerPoint 演示文稿</vt:lpstr>
      <vt:lpstr>Shanhui Fan</vt:lpstr>
      <vt:lpstr>Zongfu Yu</vt:lpstr>
      <vt:lpstr>Yichen Shen</vt:lpstr>
      <vt:lpstr>Nicholas C. Harris</vt:lpstr>
      <vt:lpstr>Dirk Englund</vt:lpstr>
      <vt:lpstr>Marin Soljacic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整理： 已有LSFM图像处理方案</dc:title>
  <dc:creator>dada</dc:creator>
  <cp:lastModifiedBy>畅 星兆</cp:lastModifiedBy>
  <cp:revision>79</cp:revision>
  <dcterms:created xsi:type="dcterms:W3CDTF">2019-04-05T05:48:18Z</dcterms:created>
  <dcterms:modified xsi:type="dcterms:W3CDTF">2019-09-13T03:04:01Z</dcterms:modified>
</cp:coreProperties>
</file>