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3" r:id="rId16"/>
    <p:sldId id="266" r:id="rId17"/>
    <p:sldId id="264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51444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2" y="4082995"/>
            <a:ext cx="5633868" cy="1897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7652868" y="5147197"/>
            <a:ext cx="430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  <a:blipFill>
                <a:blip r:embed="rId2"/>
                <a:stretch>
                  <a:fillRect l="-1043" t="-213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7" y="2850350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7336803" y="3794811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(1994) (b)clement(2016)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87" y="715555"/>
            <a:ext cx="4981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F38258-C2FF-4EE9-B147-D09D6DD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E/MAC (the energy per multiply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20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/MAC(ASICs, GPUs) to around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for modulator, rise above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once the driver electronics and memory access are included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adapted to free space optics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limits: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 shot noise presents a standard quantum limit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M. Caves, Quantum-Mechanical Noise in an Interferometer, Phys. Rev. D 23. 1693 (1981)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weights on a GPU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Neural-network performance using Monte Carlo simulations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F1208-A7ED-48DC-AAFC-2773807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Large-Scale Optical Neural Networks Based on Photoelectric Multiplication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420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03EC5-E397-482B-BC7D-ECEE8A71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6" y="3959048"/>
            <a:ext cx="3670300" cy="224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F5F2E-4D61-4FEF-9640-332312AA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532838"/>
            <a:ext cx="6295345" cy="2886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BB4EA-B47A-4B98-A60A-07C2398CAABA}"/>
              </a:ext>
            </a:extLst>
          </p:cNvPr>
          <p:cNvSpPr txBox="1"/>
          <p:nvPr/>
        </p:nvSpPr>
        <p:spPr>
          <a:xfrm>
            <a:off x="4885898" y="4719869"/>
            <a:ext cx="1800493" cy="71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上图：计算过程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左图：并行计算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848F-8C1D-4872-8B50-96706EA1FFA7}"/>
              </a:ext>
            </a:extLst>
          </p:cNvPr>
          <p:cNvSpPr txBox="1"/>
          <p:nvPr/>
        </p:nvSpPr>
        <p:spPr>
          <a:xfrm>
            <a:off x="6796586" y="736979"/>
            <a:ext cx="5240740" cy="28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乘积值正比于探测器收到的电荷值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并行运算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running a batch of instances, X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], the output Y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can be computed through the matrix-matrix product Y = AX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63F8-DA4D-406B-AD0E-0546B080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95" y="1165814"/>
            <a:ext cx="3838859" cy="5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2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61993C-C465-46FB-9528-7419A56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52D17-6AD1-47BF-962E-A45891A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6" y="1606282"/>
            <a:ext cx="4100059" cy="5144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4EA9C-A078-4502-AFA2-6D3E158B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6" y="1510748"/>
            <a:ext cx="3965547" cy="51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D75A3B-A088-46C0-A2AC-859FF82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quantum optics features(mode mixing, optical nonlinearity) to neural networks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architecture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CMOS-compatible platform instead of photonics chips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quantum information processing tasks: quantum optical state compression for quantum networking and black-box quantum simulation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0F7D01-4D3A-4EE9-9FB5-EAFDC35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optical neural networks </a:t>
            </a:r>
            <a:r>
              <a:rPr lang="en-US" altLang="zh-CN" sz="2700" dirty="0"/>
              <a:t>(Dirk Englund)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3C869-5221-4F58-9BB3-9086F6F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9" y="3937899"/>
            <a:ext cx="7978822" cy="2554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F7CAD-0E36-4E47-AD1B-E531A170EB30}"/>
              </a:ext>
            </a:extLst>
          </p:cNvPr>
          <p:cNvSpPr/>
          <p:nvPr/>
        </p:nvSpPr>
        <p:spPr>
          <a:xfrm>
            <a:off x="2888230" y="6580276"/>
            <a:ext cx="6415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Gregory R.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Steinbrecher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al.,Quantum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optical neural networks, Quantum Information, 2019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6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9DE30B-A3CA-4DED-AB7B-F3B2751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 Quantum communication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high-fidelity counterfactual communication protocol without post-selection enabled by a programmable nano-photonic programmable nanophotonic processor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CFC protocol using two to six concatenated beam splitters on the same photonic chip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(99.94%) average visibility of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individual integrated interferometers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allowed bit error probabilities as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as 1.5%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5F31EA-D297-4CDC-A765-1F4A9AE8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Trace-free counterfactual communication with a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5BBE2-03D1-49A2-A92A-4EF133EF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26" y="3617213"/>
            <a:ext cx="4030639" cy="2875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5C973E-5803-4CA5-8812-F30EBAFEE1C9}"/>
              </a:ext>
            </a:extLst>
          </p:cNvPr>
          <p:cNvSpPr txBox="1"/>
          <p:nvPr/>
        </p:nvSpPr>
        <p:spPr>
          <a:xfrm>
            <a:off x="2470245" y="6536363"/>
            <a:ext cx="8119530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Alonso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Calafell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al.,Trace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-free counterfactual communication with a nanophotonic processor, Quantum Information,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photonic neural networks through in situ backpropagation and gradient measurement, Optica, 2018.</a:t>
            </a:r>
          </a:p>
          <a:p>
            <a:r>
              <a:rPr lang="nn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Univ, Ginzton Lab, Stanford; Stanford Univ, Dept Elect Engn, Stanford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Implementing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VQU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protocol for verification and inference of near-term quantum circuits outputs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performs optimization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sequence of auxiliary quantum circuits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time reversed condition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∅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known input state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6F54762-2495-44AA-8752-870AB67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Variational Quantum </a:t>
            </a:r>
            <a:r>
              <a:rPr lang="en-US" altLang="zh-CN" sz="3200" dirty="0" err="1"/>
              <a:t>Unsampling</a:t>
            </a:r>
            <a:r>
              <a:rPr lang="en-US" altLang="zh-CN" sz="3200" dirty="0"/>
              <a:t> on a Programmable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7CAD7-814E-4778-9DDE-1A451914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17" y="3707767"/>
            <a:ext cx="4733007" cy="27851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B066D0-F941-4489-B34C-7E4BA4F71AC0}"/>
              </a:ext>
            </a:extLst>
          </p:cNvPr>
          <p:cNvSpPr/>
          <p:nvPr/>
        </p:nvSpPr>
        <p:spPr>
          <a:xfrm>
            <a:off x="2345709" y="6569352"/>
            <a:ext cx="7500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Jacques Carolan et al., Variational Quantum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Unsampling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a Programmable Nanophotonic Processor, CLEO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56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3A317E-D7C4-433C-BE8D-81F88A73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On-Chip Optical Convolutional Neural Networks</a:t>
            </a:r>
            <a:endParaRPr lang="zh-CN" altLang="en-US" sz="3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C6F7D6-8350-4698-9355-D4F28790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8276771" cy="514449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(CNN): convolving input images with filter-kernels for object recognition and classification purposes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convolution and pooling layers  mapping output to classification targets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80F86E-8394-4C02-A4F0-23507013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82429" y="2615648"/>
            <a:ext cx="4305300" cy="2095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7682AEF-2213-4723-9E07-566A6F59670D}"/>
              </a:ext>
            </a:extLst>
          </p:cNvPr>
          <p:cNvSpPr/>
          <p:nvPr/>
        </p:nvSpPr>
        <p:spPr>
          <a:xfrm>
            <a:off x="2753418" y="6516742"/>
            <a:ext cx="6685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2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39C9D31-5985-4C19-B9B3-0E2577E2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690562"/>
            <a:ext cx="8905875" cy="5638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206AA3-E1A8-4E60-8DDB-E7B2BCEA2141}"/>
              </a:ext>
            </a:extLst>
          </p:cNvPr>
          <p:cNvSpPr/>
          <p:nvPr/>
        </p:nvSpPr>
        <p:spPr>
          <a:xfrm>
            <a:off x="2753418" y="6516742"/>
            <a:ext cx="6685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7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B14B6DD-6FFB-4392-99B4-3F248408F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07" y="365125"/>
            <a:ext cx="7626985" cy="628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20896E-8583-4F65-9B0A-01AA71BA896D}"/>
              </a:ext>
            </a:extLst>
          </p:cNvPr>
          <p:cNvSpPr/>
          <p:nvPr/>
        </p:nvSpPr>
        <p:spPr>
          <a:xfrm>
            <a:off x="2753418" y="6516742"/>
            <a:ext cx="6685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5DA62B0-EE43-4A6A-87A6-A2D612AD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1190625"/>
            <a:ext cx="8867775" cy="44767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D36A1A-D3C0-4CC6-869C-DCBAC5ADCC0E}"/>
              </a:ext>
            </a:extLst>
          </p:cNvPr>
          <p:cNvSpPr/>
          <p:nvPr/>
        </p:nvSpPr>
        <p:spPr>
          <a:xfrm>
            <a:off x="2753418" y="6516742"/>
            <a:ext cx="6685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27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Nonlinear Nanophotonic Media for Artificial Neural Inference, Photonics Research,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 Wisconsin Madison, Dept Elect &amp; Comp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circuits, Nature Photonics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MIT, Elect Res Lab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Harris, NC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Efficient Unitary Neural Networks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their application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Jing, L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programmable nanophotonic processors, Optica,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Englund, D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Multiplication, PHYSICAL REVIEW X 9,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optical neural networks,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Trace-free counterfactual communication with a nanophotonic processor,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Unsampling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Programmable Nanophotonic Processor, CLEO,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Laboratory of Electronics, MIT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*Gated orthogonal recurrent units: On learning to forget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Mitgrating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between Physical Scenarios Based on Artificial Neural Networks, ACS Photonics,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On-Chip Optical Convolutional Neural Networks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WaveletNet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Logarithmic Scale Efficient Convolutional Neural Networks for Edge Devices,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MIT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1643078"/>
            <a:ext cx="4849483" cy="5012163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intensity measurements.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an integrated intensity detection scheme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6654600" y="4477041"/>
            <a:ext cx="484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643079"/>
            <a:ext cx="5636417" cy="3034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4796183"/>
            <a:ext cx="2976306" cy="1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1285</Words>
  <Application>Microsoft Office PowerPoint</Application>
  <PresentationFormat>宽屏</PresentationFormat>
  <Paragraphs>133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等线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Shanhui Fan</vt:lpstr>
      <vt:lpstr>Zongfu Yu</vt:lpstr>
      <vt:lpstr>Yichen Shen</vt:lpstr>
      <vt:lpstr>Nicholas C. Harris</vt:lpstr>
      <vt:lpstr>Dirk Englund</vt:lpstr>
      <vt:lpstr>Marin Soljacic</vt:lpstr>
      <vt:lpstr>In situ backpropagation and gradient measurement</vt:lpstr>
      <vt:lpstr>PowerPoint 演示文稿</vt:lpstr>
      <vt:lpstr>步骤</vt:lpstr>
      <vt:lpstr>Restriction</vt:lpstr>
      <vt:lpstr>Results</vt:lpstr>
      <vt:lpstr>Linear programmable nanophotonic processors</vt:lpstr>
      <vt:lpstr>PowerPoint 演示文稿</vt:lpstr>
      <vt:lpstr>Large-Scale Optical Neural Networks Based on Photoelectric Multiplication</vt:lpstr>
      <vt:lpstr>PowerPoint 演示文稿</vt:lpstr>
      <vt:lpstr>Results</vt:lpstr>
      <vt:lpstr>Quantum optical neural networks (Dirk Englund)</vt:lpstr>
      <vt:lpstr>Trace-free counterfactual communication with a nanophotonic processor</vt:lpstr>
      <vt:lpstr>Variational Quantum Unsampling on a Programmable Nanophotonic Processor</vt:lpstr>
      <vt:lpstr>On-Chip Optical Convolutional Neural Networks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104</cp:revision>
  <dcterms:created xsi:type="dcterms:W3CDTF">2019-04-05T05:48:18Z</dcterms:created>
  <dcterms:modified xsi:type="dcterms:W3CDTF">2019-09-16T08:46:26Z</dcterms:modified>
</cp:coreProperties>
</file>