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5EB01-0F4F-458C-A9C4-EC5B8A157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075C9B-F2E6-4DC5-9790-ACD066164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7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07041E-353E-4D9C-9787-292DEDBC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电路中的精度是什么？</a:t>
            </a:r>
            <a:endParaRPr lang="en-US" altLang="zh-CN" dirty="0"/>
          </a:p>
          <a:p>
            <a:r>
              <a:rPr lang="zh-CN" altLang="en-US" dirty="0"/>
              <a:t>光路中的精度与哪些因素有关？</a:t>
            </a:r>
            <a:endParaRPr lang="en-US" altLang="zh-CN" dirty="0"/>
          </a:p>
          <a:p>
            <a:r>
              <a:rPr lang="zh-CN" altLang="en-US" dirty="0"/>
              <a:t>这些因素在电路中是否也要考虑？为什么？</a:t>
            </a:r>
            <a:endParaRPr lang="en-US" altLang="zh-CN" dirty="0"/>
          </a:p>
          <a:p>
            <a:r>
              <a:rPr lang="zh-CN" altLang="en-US" dirty="0"/>
              <a:t>为什么和其他因素无关？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4679C63-75F8-4750-A6A3-2E184439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</a:p>
        </p:txBody>
      </p:sp>
    </p:spTree>
    <p:extLst>
      <p:ext uri="{BB962C8B-B14F-4D97-AF65-F5344CB8AC3E}">
        <p14:creationId xmlns:p14="http://schemas.microsoft.com/office/powerpoint/2010/main" val="135434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02E07A7-DD39-4F8B-A736-C739BEB22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计算的精细程度</a:t>
            </a:r>
            <a:endParaRPr lang="en-US" altLang="zh-CN" sz="2000" dirty="0"/>
          </a:p>
          <a:p>
            <a:r>
              <a:rPr lang="zh-CN" altLang="en-US" sz="2000" dirty="0"/>
              <a:t>电平高低表示“</a:t>
            </a:r>
            <a:r>
              <a:rPr lang="en-US" altLang="zh-CN" sz="2000" dirty="0"/>
              <a:t>0</a:t>
            </a:r>
            <a:r>
              <a:rPr lang="zh-CN" altLang="en-US" sz="2000" dirty="0"/>
              <a:t>”和“</a:t>
            </a:r>
            <a:r>
              <a:rPr lang="en-US" altLang="zh-CN" sz="2000" dirty="0"/>
              <a:t>1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r>
              <a:rPr lang="zh-CN" altLang="en-US" sz="2000" dirty="0"/>
              <a:t>精度不受限于硬件</a:t>
            </a:r>
            <a:endParaRPr lang="en-US" altLang="zh-CN" sz="2000" dirty="0"/>
          </a:p>
          <a:p>
            <a:r>
              <a:rPr lang="zh-CN" altLang="en-US" sz="2000" dirty="0"/>
              <a:t>理论上可以实现无线高精度的计算（耗时）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301436E-6E27-4AD6-B84E-62CB196E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电路中精度</a:t>
            </a:r>
          </a:p>
        </p:txBody>
      </p:sp>
    </p:spTree>
    <p:extLst>
      <p:ext uri="{BB962C8B-B14F-4D97-AF65-F5344CB8AC3E}">
        <p14:creationId xmlns:p14="http://schemas.microsoft.com/office/powerpoint/2010/main" val="175964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F516089-20D6-4A54-B60D-CA090849C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模仿电路中使用高低电平来表示“</a:t>
            </a:r>
            <a:r>
              <a:rPr lang="en-US" altLang="zh-CN" dirty="0"/>
              <a:t>0</a:t>
            </a:r>
            <a:r>
              <a:rPr lang="zh-CN" altLang="en-US" dirty="0"/>
              <a:t>”和“</a:t>
            </a:r>
            <a:r>
              <a:rPr lang="en-US" altLang="zh-CN" dirty="0"/>
              <a:t>1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所以理论上只要能分辨出“</a:t>
            </a:r>
            <a:r>
              <a:rPr lang="en-US" altLang="zh-CN" dirty="0"/>
              <a:t>0</a:t>
            </a:r>
            <a:r>
              <a:rPr lang="zh-CN" altLang="en-US" dirty="0"/>
              <a:t>”和“</a:t>
            </a:r>
            <a:r>
              <a:rPr lang="en-US" altLang="zh-CN" dirty="0"/>
              <a:t>1</a:t>
            </a:r>
            <a:r>
              <a:rPr lang="zh-CN" altLang="en-US" dirty="0"/>
              <a:t>”，该光路就可以用于计算，但是存在计算速度的问题。</a:t>
            </a:r>
            <a:endParaRPr lang="en-US" altLang="zh-CN" dirty="0"/>
          </a:p>
          <a:p>
            <a:r>
              <a:rPr lang="zh-CN" altLang="en-US" dirty="0"/>
              <a:t>达到精度要求：可以分辨出“</a:t>
            </a:r>
            <a:r>
              <a:rPr lang="en-US" altLang="zh-CN" dirty="0"/>
              <a:t>0</a:t>
            </a:r>
            <a:r>
              <a:rPr lang="zh-CN" altLang="en-US" dirty="0"/>
              <a:t>”和“</a:t>
            </a:r>
            <a:r>
              <a:rPr lang="en-US" altLang="zh-CN" dirty="0"/>
              <a:t>1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相关因素：取决于具体结构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（以</a:t>
            </a:r>
            <a:r>
              <a:rPr lang="en-US" altLang="zh-CN" dirty="0"/>
              <a:t>linear programmable processor</a:t>
            </a:r>
            <a:r>
              <a:rPr lang="zh-CN" altLang="en-US" dirty="0"/>
              <a:t>为例）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69A7E34-040C-4B05-89A8-10BD3825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光路中精度</a:t>
            </a:r>
          </a:p>
        </p:txBody>
      </p:sp>
    </p:spTree>
    <p:extLst>
      <p:ext uri="{BB962C8B-B14F-4D97-AF65-F5344CB8AC3E}">
        <p14:creationId xmlns:p14="http://schemas.microsoft.com/office/powerpoint/2010/main" val="332273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1534ED-A765-4F3C-BBB9-EF7B4315C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fiber tip</a:t>
            </a:r>
            <a:r>
              <a:rPr lang="zh-CN" altLang="en-US" dirty="0"/>
              <a:t>的自定义加工（</a:t>
            </a:r>
            <a:r>
              <a:rPr lang="en-US" altLang="zh-CN" dirty="0"/>
              <a:t>polish</a:t>
            </a:r>
            <a:r>
              <a:rPr lang="zh-CN" altLang="en-US" dirty="0"/>
              <a:t>等）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F8A416-CC9C-49B4-BCC3-1B0712C4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</a:p>
        </p:txBody>
      </p:sp>
    </p:spTree>
    <p:extLst>
      <p:ext uri="{BB962C8B-B14F-4D97-AF65-F5344CB8AC3E}">
        <p14:creationId xmlns:p14="http://schemas.microsoft.com/office/powerpoint/2010/main" val="115592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4E3FB21-DD5C-4F6A-8ABE-B9339B737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A31CE3-644F-404A-8FC5-8601E981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8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</TotalTime>
  <Words>157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Times New Roman</vt:lpstr>
      <vt:lpstr>Office 主题​​</vt:lpstr>
      <vt:lpstr>PowerPoint 演示文稿</vt:lpstr>
      <vt:lpstr>问题：</vt:lpstr>
      <vt:lpstr>电路中精度</vt:lpstr>
      <vt:lpstr>光路中精度</vt:lpstr>
      <vt:lpstr>问题：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84</cp:revision>
  <dcterms:created xsi:type="dcterms:W3CDTF">2019-04-05T05:48:18Z</dcterms:created>
  <dcterms:modified xsi:type="dcterms:W3CDTF">2019-09-23T08:39:54Z</dcterms:modified>
</cp:coreProperties>
</file>