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D4666-4E87-4447-9196-27A2BAA68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9DB08-E9D9-4E54-89E5-976BA0042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1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61993C-C465-46FB-9528-7419A565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F52D17-6AD1-47BF-962E-A45891AE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16" y="1606282"/>
            <a:ext cx="4100059" cy="51444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54EA9C-A078-4502-AFA2-6D3E158B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26" y="1510748"/>
            <a:ext cx="3965547" cy="51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6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D75A3B-A088-46C0-A2AC-859FF829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quantum optics features(mode mixing, optical nonlinearity) to neural networks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architecture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CMOS-compatible platform instead of photonics chips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quantum information processing tasks: quantum optical state compression for quantum networking and black-box quantum simulation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40F7D01-4D3A-4EE9-9FB5-EAFDC352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Quantum optical neural networks </a:t>
            </a:r>
            <a:r>
              <a:rPr lang="en-US" altLang="zh-CN" sz="2700" dirty="0"/>
              <a:t>(Dirk Englund)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83C869-5221-4F58-9BB3-9086F6FA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89" y="3937899"/>
            <a:ext cx="7978822" cy="25549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DF7CAD-0E36-4E47-AD1B-E531A170EB30}"/>
              </a:ext>
            </a:extLst>
          </p:cNvPr>
          <p:cNvSpPr/>
          <p:nvPr/>
        </p:nvSpPr>
        <p:spPr>
          <a:xfrm>
            <a:off x="2888230" y="6580276"/>
            <a:ext cx="64155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Gregory R.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Steinbrecher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al.,Quantum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optical neural networks, Quantum Information, 2019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76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B9DE30B-A3CA-4DED-AB7B-F3B27512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 Quantum communication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high-fidelity counterfactual communication protocol without post-selection enabled by a programmable nano-photonic programmable nanophotonic processor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CFC protocol using two to six concatenated beam splitters on the same photonic chip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(99.94%) average visibility of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individual integrated interferometers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allowed bit error probabilities as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low as 1.5%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5F31EA-D297-4CDC-A765-1F4A9AE8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Trace-free counterfactual communication with a nanophotonic processor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F5BBE2-03D1-49A2-A92A-4EF133EF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626" y="3617213"/>
            <a:ext cx="4030639" cy="28756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5C973E-5803-4CA5-8812-F30EBAFEE1C9}"/>
              </a:ext>
            </a:extLst>
          </p:cNvPr>
          <p:cNvSpPr txBox="1"/>
          <p:nvPr/>
        </p:nvSpPr>
        <p:spPr>
          <a:xfrm>
            <a:off x="2470245" y="6536363"/>
            <a:ext cx="8119530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I. Alonso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Calafell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al.,Trace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-free counterfactual communication with a nanophotonic processor, Quantum Information, 2019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63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E53090-0899-4766-805D-AF7C19E3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of photonic neural networks through in situ backpropagation and gradient measurement, Optica, 2018.</a:t>
            </a:r>
          </a:p>
          <a:p>
            <a:r>
              <a:rPr lang="nn-NO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Univ, Ginzton Lab, Stanford; Stanford Univ, Dept Elect Engn, Stanford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2FB782-D03D-4F0F-B38F-9F452A9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Shanhui</a:t>
            </a:r>
            <a:r>
              <a:rPr lang="en-US" altLang="zh-CN" dirty="0"/>
              <a:t> Fan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20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C61397-BDBB-4FB4-8947-3E50AC4C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Nonlinear Nanophotonic Media for Artificial Neural Inference, Photonics Research,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 Wisconsin Madison, Dept Elect &amp; Comp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AE5F55-E79A-46C3-833C-C23C6E3E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Zongfu</a:t>
            </a:r>
            <a:r>
              <a:rPr lang="en-US" altLang="zh-CN" dirty="0"/>
              <a:t> 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30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047742-651D-49E1-B72B-210D0FD1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circuits, Nature Photonics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MIT, Elect Res Lab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Harris, NC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通讯作者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Tunable Efficient Unitary Neural Networks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EUNN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their application to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Jing, L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通讯作者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8365057-8185-4DAA-852B-64E7EC6E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Yichen</a:t>
            </a:r>
            <a:r>
              <a:rPr lang="en-US" altLang="zh-CN" dirty="0"/>
              <a:t> Shen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11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329FF6-CC63-44AD-854A-3F7C13D2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programmable nanophotonic processors, Optica, 2018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Englund, D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通讯作者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BA83CE-D540-4302-B0D3-A309CA13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Nicholas C. Harris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36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2966A6-26E3-4C18-A496-471D5B7D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Optical Neural Networks Based on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Photoelecric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Multiplication, PHYSICAL REVIEW X 9,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optical neural networks, Quantum Information,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Trace-free counterfactual communication with a nanophotonic processor, Quantum Information,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Quantum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Unsampling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Programmable Nanophotonic Processor, CLEO,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Laboratory of Electronics, MIT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B4852-9D40-4DCF-A2D9-90E952A7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Dirk Englund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67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EB6D2D-23E8-4FD3-A18B-E39C6FBD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Optical Neural Networks Based on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Photoelecric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Multiplication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*Gated orthogonal recurrent units: On learning to forget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Mitgrating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between Physical Scenarios Based on Artificial Neural Networks, ACS Photonics,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On-Chip Optical Convolutional Neural Networks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WaveletNet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Logarithmic Scale Efficient Convolutional Neural Networks for Edge Devices,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Physics, MIT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199AFB-E91C-453E-BC6A-F50221B6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Marin </a:t>
            </a:r>
            <a:r>
              <a:rPr lang="en-US" altLang="zh-CN" dirty="0" err="1"/>
              <a:t>Soljacic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9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F38258-C2FF-4EE9-B147-D09D6DD0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E/MAC (the energy per multiply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accUmulate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20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/MAC(ASICs, GPUs) to around 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/MAC.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/MAC for modulator, rise above 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/MAC once the driver electronics and memory access are included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naturally adapted to free space optics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limits: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 shot noise presents a standard quantum limit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M. Caves, Quantum-Mechanical Noise in an Interferometer, Phys. Rev. D 23. 1693 (1981)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 weights on a GPU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Neural-network performance using Monte Carlo simulations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BF1208-A7ED-48DC-AAFC-27738070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Large-Scale Optical Neural Networks Based on Photoelectric Multiplication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420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403EC5-E397-482B-BC7D-ECEE8A719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046" y="3959048"/>
            <a:ext cx="3670300" cy="22408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5F5F2E-4D61-4FEF-9640-332312AA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6" y="532838"/>
            <a:ext cx="6295345" cy="28861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DBB4EA-B47A-4B98-A60A-07C2398CAABA}"/>
              </a:ext>
            </a:extLst>
          </p:cNvPr>
          <p:cNvSpPr txBox="1"/>
          <p:nvPr/>
        </p:nvSpPr>
        <p:spPr>
          <a:xfrm>
            <a:off x="4885898" y="4719869"/>
            <a:ext cx="1800493" cy="71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上图：计算过程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左图：并行计算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7E848F-8C1D-4872-8B50-96706EA1FFA7}"/>
              </a:ext>
            </a:extLst>
          </p:cNvPr>
          <p:cNvSpPr txBox="1"/>
          <p:nvPr/>
        </p:nvSpPr>
        <p:spPr>
          <a:xfrm>
            <a:off x="6796586" y="736979"/>
            <a:ext cx="5240740" cy="286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乘积值正比于探测器收到的电荷值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并行运算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running a batch of instances, X = [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x1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], the output Y = [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y1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can be computed through the matrix-matrix product Y = AX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9763F8-DA4D-406B-AD0E-0546B080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095" y="1165814"/>
            <a:ext cx="3838859" cy="5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2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2026</TotalTime>
  <Words>577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微软雅黑</vt:lpstr>
      <vt:lpstr>Arial</vt:lpstr>
      <vt:lpstr>Times New Roman</vt:lpstr>
      <vt:lpstr>Office 主题​​</vt:lpstr>
      <vt:lpstr>PowerPoint 演示文稿</vt:lpstr>
      <vt:lpstr>Shanhui Fan</vt:lpstr>
      <vt:lpstr>Zongfu Yu</vt:lpstr>
      <vt:lpstr>Yichen Shen</vt:lpstr>
      <vt:lpstr>Nicholas C. Harris</vt:lpstr>
      <vt:lpstr>Dirk Englund</vt:lpstr>
      <vt:lpstr>Marin Soljacic</vt:lpstr>
      <vt:lpstr>Large-Scale Optical Neural Networks Based on Photoelectric Multiplication</vt:lpstr>
      <vt:lpstr>PowerPoint 演示文稿</vt:lpstr>
      <vt:lpstr>Results</vt:lpstr>
      <vt:lpstr>Quantum optical neural networks (Dirk Englund)</vt:lpstr>
      <vt:lpstr>Trace-free counterfactual communication with a nanophotonic processor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92</cp:revision>
  <dcterms:created xsi:type="dcterms:W3CDTF">2019-04-05T05:48:18Z</dcterms:created>
  <dcterms:modified xsi:type="dcterms:W3CDTF">2019-09-15T11:32:19Z</dcterms:modified>
</cp:coreProperties>
</file>