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20C-95D3-4659-AEEB-8EBC571B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A323-72B6-473F-90F1-12BB1F98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243" y="3231649"/>
            <a:ext cx="2771775" cy="16573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深圳艾孚光电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4390148" y="838546"/>
            <a:ext cx="17058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efprecise.com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5271"/>
            <a:ext cx="2171700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35" y="2624321"/>
            <a:ext cx="21812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227012"/>
            <a:ext cx="216217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535" y="4207962"/>
            <a:ext cx="2190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76DD-42B4-4C8B-A392-6196CD307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神经网络典型值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C2099-85EA-48FA-A50C-C50AFEB5C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2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9B4683-EEF1-42FE-8038-AB19BE6F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26" y="2085975"/>
            <a:ext cx="2085975" cy="13430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9B6D67-FC96-42A2-A26A-0E2DC912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8CA8EE-08D0-4971-94E6-17CE1EC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85" y="2066925"/>
            <a:ext cx="2266950" cy="1362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95A5C5-4208-4207-9A7C-DB09768A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847" y="2076449"/>
            <a:ext cx="2286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DC423C-ACA9-4C89-9E30-669910E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CCD4E3-7097-42C8-AB06-018A0EF5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Perceptrons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76240-DA65-4842-8E8D-00EB9164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7" y="1510748"/>
            <a:ext cx="8388034" cy="47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4608B-2960-4A84-86F3-9FB8F44F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highpak.com</a:t>
            </a:r>
          </a:p>
          <a:p>
            <a:r>
              <a:rPr lang="zh-CN" altLang="en-US" dirty="0"/>
              <a:t>西安盛佳光电 </a:t>
            </a:r>
            <a:r>
              <a:rPr lang="en-US" altLang="zh-CN" dirty="0"/>
              <a:t>(raysung.cn/</a:t>
            </a:r>
            <a:r>
              <a:rPr lang="en-US" altLang="zh-CN" dirty="0" err="1"/>
              <a:t>cn</a:t>
            </a:r>
            <a:r>
              <a:rPr lang="en-US" altLang="zh-CN" dirty="0"/>
              <a:t>/)</a:t>
            </a:r>
          </a:p>
          <a:p>
            <a:r>
              <a:rPr lang="zh-CN" altLang="en-US" dirty="0"/>
              <a:t>苏州波弗光电</a:t>
            </a:r>
            <a:r>
              <a:rPr lang="en-US" altLang="zh-CN" dirty="0"/>
              <a:t>(bonphot.com)</a:t>
            </a:r>
          </a:p>
          <a:p>
            <a:r>
              <a:rPr lang="en-US" altLang="zh-CN" dirty="0"/>
              <a:t>IDIL</a:t>
            </a:r>
          </a:p>
          <a:p>
            <a:r>
              <a:rPr lang="zh-CN" altLang="en-US" dirty="0"/>
              <a:t>深圳艾孚光电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89418-C717-40D0-910B-6412B5B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Lensed fiber (</a:t>
            </a:r>
            <a:r>
              <a:rPr lang="zh-CN" altLang="en-US" dirty="0"/>
              <a:t>光纤透镜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7CC69-A121-4C1D-8B65-40414507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Lensed fiber , lensed fiber assembly, and fiber array are available in single mode, PM fiber, D-shape fiber and multi mode fiber; in conical, wedge, angle and other customer tip shapes with/without AR coating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D85A3-FB73-4714-92DB-81C9AE3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Highpak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B2197-37EC-4097-8985-24CD718CA785}"/>
              </a:ext>
            </a:extLst>
          </p:cNvPr>
          <p:cNvSpPr txBox="1"/>
          <p:nvPr/>
        </p:nvSpPr>
        <p:spPr>
          <a:xfrm>
            <a:off x="3329796" y="838546"/>
            <a:ext cx="24993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8AF1E-4076-44BE-A248-4B4624F0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137452"/>
            <a:ext cx="985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870ABF-AFBC-458B-AE5A-ADD157EB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类别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Long-focus 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Cylindrical Lensed/Wedged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Angle Polished </a:t>
            </a:r>
            <a:r>
              <a:rPr lang="en-US" altLang="zh-CN" dirty="0" err="1"/>
              <a:t>Fibre</a:t>
            </a:r>
            <a:r>
              <a:rPr lang="en-US" altLang="zh-CN" dirty="0"/>
              <a:t> (0~10° or 30 - 50°)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3B4B3-8478-4790-8A26-2EAD8071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04" y="3414933"/>
            <a:ext cx="2795791" cy="2238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68BFF9-FAC7-4F3F-B440-6B04F47A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3401483"/>
            <a:ext cx="3219450" cy="2238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DDBCA-2955-4ECA-A267-1731F66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545" y="3634845"/>
            <a:ext cx="296227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A302D1-85AF-4C2C-AF31-78F7F1FDD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9" y="3510184"/>
            <a:ext cx="2809875" cy="2047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2875DD-3F3E-4225-962B-1230A2A04DAC}"/>
              </a:ext>
            </a:extLst>
          </p:cNvPr>
          <p:cNvSpPr/>
          <p:nvPr/>
        </p:nvSpPr>
        <p:spPr>
          <a:xfrm>
            <a:off x="4701900" y="6516368"/>
            <a:ext cx="27881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9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894E2C-6D51-4512-8B65-C14AA19A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可能需要提供的参数</a:t>
            </a:r>
            <a:r>
              <a:rPr lang="zh-CN" altLang="zh-CN" sz="2000" b="1" dirty="0">
                <a:latin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</a:rPr>
              <a:t>Wavelength, type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single more or multi-mode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?  e.g. SFM-28,or PM1300, HI1060,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波长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光纤类型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latin typeface="微软雅黑" panose="020B0503020204020204" pitchFamily="34" charset="-122"/>
              </a:rPr>
              <a:t>Type of lens:  conical, wedge/cylindrical lens, or  angled cylindrical lens,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镜头类型</a:t>
            </a:r>
            <a:r>
              <a:rPr lang="en-US" altLang="zh-CN" sz="2000" dirty="0">
                <a:latin typeface="微软雅黑" panose="020B0503020204020204" pitchFamily="34" charset="-122"/>
              </a:rPr>
              <a:t>) 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latin typeface="微软雅黑" panose="020B0503020204020204" pitchFamily="34" charset="-122"/>
              </a:rPr>
              <a:t>Radius or lens, or far-field angle, or spot size</a:t>
            </a:r>
            <a:r>
              <a:rPr lang="en-US" altLang="zh-CN" sz="2000" dirty="0">
                <a:latin typeface="微软雅黑" panose="020B0503020204020204" pitchFamily="34" charset="-122"/>
              </a:rPr>
              <a:t>. (</a:t>
            </a:r>
            <a:r>
              <a:rPr lang="zh-CN" altLang="en-US" sz="2000" dirty="0">
                <a:latin typeface="微软雅黑" panose="020B0503020204020204" pitchFamily="34" charset="-122"/>
              </a:rPr>
              <a:t>半径或透镜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远视场角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光斑大小等光学参数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latin typeface="微软雅黑" panose="020B0503020204020204" pitchFamily="34" charset="-122"/>
              </a:rPr>
              <a:t>Stripe length for lensed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dimension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 assembly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latin typeface="微软雅黑" panose="020B0503020204020204" pitchFamily="34" charset="-122"/>
              </a:rPr>
              <a:t>Total length, connector, AR coating?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总长度等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2000" dirty="0">
                <a:latin typeface="微软雅黑" panose="020B0503020204020204" pitchFamily="34" charset="-122"/>
              </a:rPr>
              <a:t>Quantity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6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D0292-208E-46EB-8874-F2FB7852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可以实现球形</a:t>
            </a:r>
            <a:r>
              <a:rPr lang="en-US" altLang="zh-CN" dirty="0"/>
              <a:t>, </a:t>
            </a:r>
            <a:r>
              <a:rPr lang="zh-CN" altLang="en-US" dirty="0"/>
              <a:t>锥形</a:t>
            </a:r>
            <a:r>
              <a:rPr lang="en-US" altLang="zh-CN" dirty="0"/>
              <a:t>, </a:t>
            </a:r>
            <a:r>
              <a:rPr lang="zh-CN" altLang="en-US" dirty="0"/>
              <a:t>楔形</a:t>
            </a:r>
            <a:r>
              <a:rPr lang="en-US" altLang="zh-CN" dirty="0"/>
              <a:t>, </a:t>
            </a:r>
            <a:r>
              <a:rPr lang="zh-CN" altLang="en-US" dirty="0"/>
              <a:t>斜楔形</a:t>
            </a:r>
            <a:r>
              <a:rPr lang="en-US" altLang="zh-CN" dirty="0"/>
              <a:t>, </a:t>
            </a:r>
            <a:r>
              <a:rPr lang="zh-CN" altLang="en-US" dirty="0"/>
              <a:t>斜面多种形状</a:t>
            </a:r>
            <a:endParaRPr lang="en-US" altLang="zh-CN" dirty="0"/>
          </a:p>
          <a:p>
            <a:r>
              <a:rPr lang="zh-CN" altLang="en-US" dirty="0"/>
              <a:t>对透镜的光斑</a:t>
            </a:r>
            <a:r>
              <a:rPr lang="en-US" altLang="zh-CN" dirty="0"/>
              <a:t>, </a:t>
            </a:r>
            <a:r>
              <a:rPr lang="zh-CN" altLang="en-US" dirty="0"/>
              <a:t>远场等参数进行测试</a:t>
            </a:r>
            <a:endParaRPr lang="en-US" altLang="zh-CN" dirty="0"/>
          </a:p>
          <a:p>
            <a:r>
              <a:rPr lang="zh-CN" altLang="en-US" dirty="0"/>
              <a:t>额外</a:t>
            </a:r>
            <a:r>
              <a:rPr lang="en-US" altLang="zh-CN" dirty="0"/>
              <a:t>: </a:t>
            </a:r>
            <a:r>
              <a:rPr lang="zh-CN" altLang="en-US" dirty="0"/>
              <a:t>金属化</a:t>
            </a:r>
            <a:r>
              <a:rPr lang="en-US" altLang="zh-CN" dirty="0"/>
              <a:t>, </a:t>
            </a:r>
            <a:r>
              <a:rPr lang="zh-CN" altLang="en-US" dirty="0"/>
              <a:t>镀高反膜</a:t>
            </a:r>
            <a:r>
              <a:rPr lang="en-US" altLang="zh-CN" dirty="0"/>
              <a:t>, FC</a:t>
            </a:r>
            <a:r>
              <a:rPr lang="zh-CN" altLang="en-US" dirty="0"/>
              <a:t>封装</a:t>
            </a:r>
            <a:r>
              <a:rPr lang="en-US" altLang="zh-CN" dirty="0"/>
              <a:t>, </a:t>
            </a:r>
            <a:r>
              <a:rPr lang="zh-CN" altLang="en-US" dirty="0"/>
              <a:t>加光纤光栅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4E8CB-DDA3-4BAE-95D4-CF68E1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西安盛佳光电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0DB13-284A-4D30-BE35-314E6860BD49}"/>
              </a:ext>
            </a:extLst>
          </p:cNvPr>
          <p:cNvSpPr/>
          <p:nvPr/>
        </p:nvSpPr>
        <p:spPr>
          <a:xfrm>
            <a:off x="4448682" y="838546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5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6B591A-872A-4C7C-9C14-9190BBB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斜楔形光纤透镜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5FBF93-CA35-4D11-BDC6-D98507A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4" y="1767261"/>
            <a:ext cx="6038861" cy="1924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A7919E-DD63-4AD7-85A0-47F5054D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" y="3691467"/>
            <a:ext cx="6239956" cy="2460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1BE80C-E4C1-4678-863D-6670AFAB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2"/>
          <a:stretch/>
        </p:blipFill>
        <p:spPr>
          <a:xfrm>
            <a:off x="6646332" y="3691467"/>
            <a:ext cx="4298758" cy="2675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6C753-3AA1-4232-8A3A-FB70D017FCE0}"/>
              </a:ext>
            </a:extLst>
          </p:cNvPr>
          <p:cNvSpPr/>
          <p:nvPr/>
        </p:nvSpPr>
        <p:spPr>
          <a:xfrm>
            <a:off x="5357657" y="6492874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F4D943-92B1-4E54-87A8-83414CE2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2" y="176726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ACBDB-3BC1-48E8-81B3-9BC230E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斜面光纤 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大工作距离透镜光纤 </a:t>
            </a:r>
            <a:r>
              <a:rPr lang="en-US" altLang="zh-CN" dirty="0"/>
              <a:t>(2) (3)</a:t>
            </a:r>
          </a:p>
          <a:p>
            <a:r>
              <a:rPr lang="zh-CN" altLang="en-US" dirty="0"/>
              <a:t>锥形透镜单模光纤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4B15B-E712-4461-A41B-C90FD4F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苏州波弗光电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2CCC33-59E2-410F-9A2C-86A648538BF6}"/>
              </a:ext>
            </a:extLst>
          </p:cNvPr>
          <p:cNvSpPr/>
          <p:nvPr/>
        </p:nvSpPr>
        <p:spPr>
          <a:xfrm>
            <a:off x="4513596" y="838546"/>
            <a:ext cx="51383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http://www.bonphot.com/cp/html/?754.html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7C5D4-CD5E-4E7A-9976-90AB8A3D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3280"/>
            <a:ext cx="2524125" cy="2143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D94B-5808-442C-829C-8816FD5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383280"/>
            <a:ext cx="25431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12D-4638-4846-AA2B-AC2AB811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3364230"/>
            <a:ext cx="2571750" cy="2162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626C2C-796C-407F-99BB-B6E6A83F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75" y="3364230"/>
            <a:ext cx="253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BF9DD8-1A8E-4F76-BEE7-A6A128D4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polishing, angle lens (</a:t>
            </a:r>
            <a:r>
              <a:rPr lang="zh-CN" altLang="en-US" dirty="0"/>
              <a:t>角型</a:t>
            </a:r>
            <a:r>
              <a:rPr lang="en-US" altLang="zh-CN" dirty="0"/>
              <a:t>), conical lens (</a:t>
            </a:r>
            <a:r>
              <a:rPr lang="zh-CN" altLang="en-US" dirty="0"/>
              <a:t>圆锥</a:t>
            </a:r>
            <a:r>
              <a:rPr lang="en-US" altLang="zh-CN" dirty="0"/>
              <a:t>), conical lens with flat top, tapered lens, ball lens (</a:t>
            </a:r>
            <a:r>
              <a:rPr lang="zh-CN" altLang="en-US" dirty="0"/>
              <a:t>球状</a:t>
            </a:r>
            <a:r>
              <a:rPr lang="en-US" altLang="zh-CN" dirty="0"/>
              <a:t>), ball lens with large working distance, wedge angle (screw driver) lens (</a:t>
            </a:r>
            <a:r>
              <a:rPr lang="zh-CN" altLang="en-US" dirty="0"/>
              <a:t>楔形</a:t>
            </a:r>
            <a:r>
              <a:rPr lang="en-US" altLang="zh-CN" dirty="0"/>
              <a:t>), prism lens (</a:t>
            </a:r>
            <a:r>
              <a:rPr lang="zh-CN" altLang="en-US" dirty="0"/>
              <a:t>棱镜</a:t>
            </a:r>
            <a:r>
              <a:rPr lang="en-US" altLang="zh-CN" dirty="0"/>
              <a:t>), 8° to 45° face angle lens (</a:t>
            </a:r>
            <a:r>
              <a:rPr lang="zh-CN" altLang="en-US" dirty="0"/>
              <a:t>面角镜</a:t>
            </a:r>
            <a:r>
              <a:rPr lang="en-US" altLang="zh-CN" dirty="0"/>
              <a:t>), graded index(</a:t>
            </a:r>
            <a:r>
              <a:rPr lang="zh-CN" altLang="en-US" dirty="0"/>
              <a:t>折射率渐变</a:t>
            </a:r>
            <a:r>
              <a:rPr lang="en-US" altLang="zh-CN" dirty="0"/>
              <a:t>), cleave(</a:t>
            </a:r>
            <a:r>
              <a:rPr lang="zh-CN" altLang="en-US" dirty="0"/>
              <a:t>劈开</a:t>
            </a:r>
            <a:r>
              <a:rPr lang="en-US" altLang="zh-CN" dirty="0"/>
              <a:t>), splice (</a:t>
            </a:r>
            <a:r>
              <a:rPr lang="zh-CN" altLang="en-US" dirty="0"/>
              <a:t>拼接</a:t>
            </a:r>
            <a:r>
              <a:rPr lang="en-US" altLang="zh-CN" dirty="0"/>
              <a:t>) and others.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CF4D92-0696-4F6B-BD0A-68B372A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2108020" y="838546"/>
            <a:ext cx="7410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https://www.idil-fibres-optiques.com/product/end-fiber-shaping/</a:t>
            </a:r>
          </a:p>
        </p:txBody>
      </p:sp>
      <p:pic>
        <p:nvPicPr>
          <p:cNvPr id="1026" name="Picture 2" descr="https://www.idil-fibres-optiques.com/wp-content/uploads/2017/09/End-fiber-shaping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47" y="3453468"/>
            <a:ext cx="3829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335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Times New Roman</vt:lpstr>
      <vt:lpstr>Office 主题​​</vt:lpstr>
      <vt:lpstr>PowerPoint 演示文稿</vt:lpstr>
      <vt:lpstr>Lensed fiber (光纤透镜)</vt:lpstr>
      <vt:lpstr>Highpak</vt:lpstr>
      <vt:lpstr>PowerPoint 演示文稿</vt:lpstr>
      <vt:lpstr>PowerPoint 演示文稿</vt:lpstr>
      <vt:lpstr>西安盛佳光电</vt:lpstr>
      <vt:lpstr>斜楔形光纤透镜</vt:lpstr>
      <vt:lpstr>苏州波弗光电</vt:lpstr>
      <vt:lpstr>IDIL</vt:lpstr>
      <vt:lpstr>深圳艾孚光电</vt:lpstr>
      <vt:lpstr>神经网络典型值</vt:lpstr>
      <vt:lpstr>PowerPoint 演示文稿</vt:lpstr>
      <vt:lpstr>Perceptrons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98</cp:revision>
  <dcterms:created xsi:type="dcterms:W3CDTF">2019-04-05T05:48:18Z</dcterms:created>
  <dcterms:modified xsi:type="dcterms:W3CDTF">2019-10-09T09:18:01Z</dcterms:modified>
</cp:coreProperties>
</file>