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微软雅黑</vt:lpstr>
      <vt:lpstr>Arial</vt:lpstr>
      <vt:lpstr>Times New Roman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77</cp:revision>
  <dcterms:created xsi:type="dcterms:W3CDTF">2019-04-05T05:48:18Z</dcterms:created>
  <dcterms:modified xsi:type="dcterms:W3CDTF">2019-09-23T05:02:07Z</dcterms:modified>
</cp:coreProperties>
</file>