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7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2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91C6-EB33-4AF2-A65A-B99EB45F2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Deep Learning </a:t>
            </a:r>
            <a:r>
              <a:rPr lang="zh-CN" altLang="en-US" dirty="0"/>
              <a:t>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C746C-115C-4866-88EA-CADA1B17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9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4EE4BC-A0FC-4612-AE3D-CA0D9FBC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316" y="1643078"/>
            <a:ext cx="4849483" cy="5012163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intensity measurements.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requiring an integrated intensity detection scheme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implementing adjoint variable method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version of 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6EABF3-1128-4569-B8CD-54409317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In situ backpropagation and gradient measurement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89C09-8C4A-49FF-A148-ECCA8597AB09}"/>
              </a:ext>
            </a:extLst>
          </p:cNvPr>
          <p:cNvSpPr txBox="1"/>
          <p:nvPr/>
        </p:nvSpPr>
        <p:spPr>
          <a:xfrm>
            <a:off x="237067" y="5323323"/>
            <a:ext cx="580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Schematic of the ANN architecture.</a:t>
            </a:r>
          </a:p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Illustration of operation and gradient computation in an ANN.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5C02BF-A34A-4783-A402-ACC3E530FEE2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C861B7-10BF-4BCA-8C95-106EAC7F877B}"/>
              </a:ext>
            </a:extLst>
          </p:cNvPr>
          <p:cNvSpPr/>
          <p:nvPr/>
        </p:nvSpPr>
        <p:spPr>
          <a:xfrm>
            <a:off x="6504316" y="4677096"/>
            <a:ext cx="4849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</a:t>
            </a:r>
            <a:endParaRPr lang="zh-CN" altLang="en-US" sz="1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B88AB8-9E87-42EB-A1BF-3A8C8D0A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643079"/>
            <a:ext cx="5636417" cy="30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F9A2AD-A5AA-4725-A278-69A6AC70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 ---&gt; output vector via matrices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matrix elements (weights) for minimized cost function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is implemented by “backpropagation algorithm”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chain rule from the output layer to the input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AFE5D7-9300-47C0-9030-C610C260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</a:t>
            </a:r>
            <a:r>
              <a:rPr lang="zh-CN" altLang="en-US" dirty="0"/>
              <a:t>细节</a:t>
            </a:r>
          </a:p>
        </p:txBody>
      </p:sp>
    </p:spTree>
    <p:extLst>
      <p:ext uri="{BB962C8B-B14F-4D97-AF65-F5344CB8AC3E}">
        <p14:creationId xmlns:p14="http://schemas.microsoft.com/office/powerpoint/2010/main" val="30817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DFDBBA-1FFE-4CE1-B3FF-0286D47B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对原文献的评价：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of the phase-shifter settings for this system was performed using a model implemented on a standard computer, which does not take into account experimental errors, and furthermore loses all the potential advantages in time and energy of the photonic implementation.</a:t>
            </a:r>
          </a:p>
          <a:p>
            <a:r>
              <a:rPr lang="zh-CN" altLang="en-US" dirty="0"/>
              <a:t>改进：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additional component that is required is a means to measure the light intensity in the vicinity of each of the tunable phase shifters.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ECF509-9876-4857-AB32-F4D89C22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</p:spTree>
    <p:extLst>
      <p:ext uri="{BB962C8B-B14F-4D97-AF65-F5344CB8AC3E}">
        <p14:creationId xmlns:p14="http://schemas.microsoft.com/office/powerpoint/2010/main" val="148785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7973F7-FBE8-46AE-A3C9-B6CD5F3D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940" y="1348276"/>
            <a:ext cx="5625860" cy="514449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in the original field amplitude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delta into the output ports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time-reversed adjoint input field amplitudes.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the original and the time-reversed adjoint fields in the device, measuring again the resulting intensities at each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constant intensity terms from steps 1 and 2 and multiply by k square to recover the gradient.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8AF83B-53F8-4974-AE38-5B43F68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E2D26-B3E0-4F8C-A0E6-FADA501B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69" y="1510748"/>
            <a:ext cx="3395505" cy="4683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BCC8E1-CB48-4B72-A804-9A589B348EA3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78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401D0D-6B6C-434D-AF85-25855792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linear, lossless, reciprocal, feed-forward propagation inside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Mode-dependent loss limits the ability to accurately reconstruct the time-reversed adjoint field.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of the light is lost due to back-scattering and radiation losses for 3 * 3 operation. (shown below)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D259F2-04A8-432A-83CE-0BA61C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DD6999-C94B-47FB-BD2E-077EFAE1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92" y="4082995"/>
            <a:ext cx="5633868" cy="18976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A5B594-66B7-4138-8CDA-336031BB1325}"/>
              </a:ext>
            </a:extLst>
          </p:cNvPr>
          <p:cNvSpPr txBox="1"/>
          <p:nvPr/>
        </p:nvSpPr>
        <p:spPr>
          <a:xfrm>
            <a:off x="7652868" y="5147197"/>
            <a:ext cx="4302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54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FFD9F5-87AD-4FE8-B4D3-A0232C7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A2AFA2-FBD0-4182-99FE-0864CC4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2F743E-CCA2-486A-9B01-0D237583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748"/>
            <a:ext cx="8248650" cy="381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98CEB8-4011-4103-BE04-D2C10A5365C5}"/>
              </a:ext>
            </a:extLst>
          </p:cNvPr>
          <p:cNvSpPr txBox="1"/>
          <p:nvPr/>
        </p:nvSpPr>
        <p:spPr>
          <a:xfrm>
            <a:off x="9454369" y="3581400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91% precision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FEC60-91DD-4EF3-AC1F-4F13FB9FCFC5}"/>
              </a:ext>
            </a:extLst>
          </p:cNvPr>
          <p:cNvSpPr txBox="1"/>
          <p:nvPr/>
        </p:nvSpPr>
        <p:spPr>
          <a:xfrm>
            <a:off x="3268133" y="5519530"/>
            <a:ext cx="441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70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5845</TotalTime>
  <Words>415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Arial</vt:lpstr>
      <vt:lpstr>Times New Roman</vt:lpstr>
      <vt:lpstr>Office 主题​​</vt:lpstr>
      <vt:lpstr>Deep Learning 调研</vt:lpstr>
      <vt:lpstr>In situ backpropagation and gradient measurement</vt:lpstr>
      <vt:lpstr>ANN细节</vt:lpstr>
      <vt:lpstr>改进</vt:lpstr>
      <vt:lpstr>PowerPoint 演示文稿</vt:lpstr>
      <vt:lpstr>Restriction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86</cp:revision>
  <dcterms:created xsi:type="dcterms:W3CDTF">2019-04-05T05:48:18Z</dcterms:created>
  <dcterms:modified xsi:type="dcterms:W3CDTF">2019-09-09T09:00:19Z</dcterms:modified>
</cp:coreProperties>
</file>