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4" d="100"/>
          <a:sy n="54" d="100"/>
        </p:scale>
        <p:origin x="9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508E4-FE2E-4A6F-AD42-D52130872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CB8F3F-4189-4B5D-BA7D-CD2A337D53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2268F-99DB-40A0-AAE9-96FE7BAF1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290A-E10B-4952-8A1A-FC770F20EE54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EEF9E-15BA-4AB3-8EE0-A9143EA23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4ECCB-C3A0-4C6D-B88B-B5A217B46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FF7D-9E8A-452C-BF2E-FF0761A8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14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C3B71-FFB7-4BA2-A325-119E321FE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FDE04-6BD6-4BEA-B58F-5B9A3B186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37CC0-0626-49AE-9681-12F3BBB46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290A-E10B-4952-8A1A-FC770F20EE54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8ED96-ADAE-4D13-8218-2C2FE438B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2C4DD-526A-4F0A-890E-25D09E2B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FF7D-9E8A-452C-BF2E-FF0761A8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6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99126A-58AF-468C-BFDD-C1B0CAC4C3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636A01-9590-4334-AE7B-F87040A9C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57584-5B7F-42F6-B119-235F36EFD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290A-E10B-4952-8A1A-FC770F20EE54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7B652-23AD-4703-A0AA-3A9220908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BCFA6-D11C-4884-9A19-243F00AA3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FF7D-9E8A-452C-BF2E-FF0761A8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34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9D64B-4B58-4D02-8D40-EFE3BDCEA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BF3D1-7AF7-4D61-90D3-54EA152E5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8ABC7-1440-41F4-A6AA-16371D59E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290A-E10B-4952-8A1A-FC770F20EE54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C760D-3371-4A45-A698-BE4773672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E2630-B2EB-42E5-9C54-2F30703A3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FF7D-9E8A-452C-BF2E-FF0761A8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01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847B-0866-4D6C-BB0D-26F93A54C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54EA2-5BE6-4F25-9905-149129B27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925BD-8D71-4B35-8BB9-1F9513AC2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290A-E10B-4952-8A1A-FC770F20EE54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FDB3A-B21F-4AC2-829E-7BDBE2158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DC545-EE6C-4581-B92A-286A8B102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FF7D-9E8A-452C-BF2E-FF0761A8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9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9784B-CC3E-4780-8F14-9B74907A6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55404-0B28-4173-BCC6-9E0EE6114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B7B66A-F6DF-4249-8FDB-7F80F4732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0EF04-255E-47B4-A9EB-3C49004D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290A-E10B-4952-8A1A-FC770F20EE54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81D20-CDB1-4693-8E14-3B621D589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AA7BC-C275-4C3A-BE36-369973BA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FF7D-9E8A-452C-BF2E-FF0761A8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9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2F121-7B42-4A46-8FD3-2EF15A3DA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9DC5A-3F58-4C41-A958-1B1649435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483E2-7FA1-4249-B100-E2470337A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4077CE-E6B8-4E38-838B-1083D8F9F1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7E0350-5D20-40A8-B0AF-E57A329D7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9243DE-3422-497B-A176-F25E37F52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290A-E10B-4952-8A1A-FC770F20EE54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2FF0F2-32A3-4B34-9182-2E3DF665F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AB5913-A43F-4A30-AF62-6E4ACDCE7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FF7D-9E8A-452C-BF2E-FF0761A8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10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47BF8-141F-4C1D-A6BD-6A64D8BF4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35B9AA-B43D-4C9E-8664-D4F9A18B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290A-E10B-4952-8A1A-FC770F20EE54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109BCE-E555-437C-89A1-AE63776C8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0B853-2ADC-4D63-A2C0-4933B72A2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FF7D-9E8A-452C-BF2E-FF0761A8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91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AE18BC-CEEA-45D1-95A4-463135ACC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290A-E10B-4952-8A1A-FC770F20EE54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9E9968-41CA-4304-9CD1-86FDFBC3C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A6A79-A120-473A-9A28-2F41E67FD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FF7D-9E8A-452C-BF2E-FF0761A8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90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2C852-E209-4BE9-AD30-69B102293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96FB5-E311-4B5B-A6AF-7B37A5815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E2B71-6D65-4C08-9F44-2FDC904FE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61268-D070-4006-BF4E-8E031C8EF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290A-E10B-4952-8A1A-FC770F20EE54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77383-489F-4CD6-BFA2-BC49FD72E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A1C64-586D-4DE2-962A-652B78694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FF7D-9E8A-452C-BF2E-FF0761A8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58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6E1A3-1C17-4A4C-8CD1-55D345D40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011120-8AEF-41A7-9C2B-74A0F2BBF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094B8-F45B-42A0-A761-AB833A4BB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6FF122-D4AD-442E-B5EC-74A17E073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290A-E10B-4952-8A1A-FC770F20EE54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47DDE-DE04-48C2-B2B8-D100CF405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DE59C-3A18-4451-9CEA-BA7DFE010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FF7D-9E8A-452C-BF2E-FF0761A8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87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A5AC95-0EBB-4E3A-959E-583AFCA79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5757E-FDD2-4AF0-A204-3B935C632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F2B47-625F-43D7-82E4-8F296061F1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C290A-E10B-4952-8A1A-FC770F20EE54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7EEDC-2B94-402E-83CB-57C911705E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6F994-8FC5-4C10-8C0E-F2F2843E37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CFF7D-9E8A-452C-BF2E-FF0761A8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93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m640@cam.ac.uk" TargetMode="External"/><Relationship Id="rId2" Type="http://schemas.openxmlformats.org/officeDocument/2006/relationships/hyperlink" Target="mailto:ls769@cam.ac.uk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mailto:fi224@cam.ac.u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726359" y="3221325"/>
            <a:ext cx="169632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399152"/>
            <a:r>
              <a:rPr lang="en-GB" sz="2600" b="1" dirty="0">
                <a:solidFill>
                  <a:prstClr val="black"/>
                </a:solidFill>
                <a:latin typeface="Arsenal" panose="02010504060200020004" pitchFamily="50" charset="0"/>
              </a:rPr>
              <a:t>Luca Scimeca, Perla </a:t>
            </a:r>
            <a:r>
              <a:rPr lang="en-GB" sz="2600" b="1" dirty="0" err="1">
                <a:solidFill>
                  <a:prstClr val="black"/>
                </a:solidFill>
                <a:latin typeface="Arsenal" panose="02010504060200020004" pitchFamily="50" charset="0"/>
              </a:rPr>
              <a:t>Maiolino</a:t>
            </a:r>
            <a:r>
              <a:rPr lang="en-GB" sz="2600" b="1" dirty="0">
                <a:solidFill>
                  <a:prstClr val="black"/>
                </a:solidFill>
                <a:latin typeface="Arsenal" panose="02010504060200020004" pitchFamily="50" charset="0"/>
              </a:rPr>
              <a:t>, Fumiya Iida</a:t>
            </a:r>
          </a:p>
          <a:p>
            <a:pPr algn="ctr" defTabSz="2399152"/>
            <a:r>
              <a:rPr lang="en-GB" sz="1625" b="1" i="1" dirty="0">
                <a:solidFill>
                  <a:prstClr val="black"/>
                </a:solidFill>
                <a:latin typeface="Arsenal" panose="02010504060200020004" pitchFamily="50" charset="0"/>
                <a:hlinkClick r:id="rId2"/>
              </a:rPr>
              <a:t>ls769@cam.ac.uk</a:t>
            </a:r>
            <a:r>
              <a:rPr lang="en-GB" sz="1625" b="1" i="1" dirty="0">
                <a:solidFill>
                  <a:prstClr val="black"/>
                </a:solidFill>
                <a:latin typeface="Arsenal" panose="02010504060200020004" pitchFamily="50" charset="0"/>
              </a:rPr>
              <a:t>, </a:t>
            </a:r>
            <a:r>
              <a:rPr lang="en-GB" sz="1625" b="1" i="1" dirty="0">
                <a:solidFill>
                  <a:prstClr val="black"/>
                </a:solidFill>
                <a:latin typeface="Arsenal" panose="02010504060200020004" pitchFamily="50" charset="0"/>
                <a:hlinkClick r:id="rId3"/>
              </a:rPr>
              <a:t>pm640@cam.ac.uk</a:t>
            </a:r>
            <a:r>
              <a:rPr lang="en-GB" sz="1625" b="1" i="1" dirty="0">
                <a:solidFill>
                  <a:prstClr val="black"/>
                </a:solidFill>
                <a:latin typeface="Arsenal" panose="02010504060200020004" pitchFamily="50" charset="0"/>
              </a:rPr>
              <a:t>, </a:t>
            </a:r>
            <a:r>
              <a:rPr lang="en-GB" sz="1625" b="1" i="1" dirty="0">
                <a:solidFill>
                  <a:prstClr val="black"/>
                </a:solidFill>
                <a:latin typeface="Arsenal" panose="02010504060200020004" pitchFamily="50" charset="0"/>
                <a:hlinkClick r:id="rId4"/>
              </a:rPr>
              <a:t>fi224@cam.ac.uk</a:t>
            </a:r>
            <a:endParaRPr lang="en-GB" sz="2275" b="1" i="1" dirty="0">
              <a:solidFill>
                <a:prstClr val="black"/>
              </a:solidFill>
              <a:latin typeface="Arsenal" panose="02010504060200020004" pitchFamily="50" charset="0"/>
            </a:endParaRPr>
          </a:p>
          <a:p>
            <a:pPr algn="ctr" defTabSz="2399152"/>
            <a:endParaRPr lang="en-GB" sz="2275" b="1" i="1" dirty="0">
              <a:solidFill>
                <a:prstClr val="black"/>
              </a:solidFill>
              <a:latin typeface="Arsenal" panose="02010504060200020004" pitchFamily="5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206" y="4441982"/>
            <a:ext cx="2668148" cy="990571"/>
          </a:xfrm>
          <a:prstGeom prst="rect">
            <a:avLst/>
          </a:prstGeom>
        </p:spPr>
      </p:pic>
      <p:pic>
        <p:nvPicPr>
          <p:cNvPr id="8" name="Picture 2" descr="Engineerin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852" y="4572324"/>
            <a:ext cx="2648530" cy="79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817146" y="1190376"/>
            <a:ext cx="10831429" cy="178568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63" dirty="0"/>
          </a:p>
        </p:txBody>
      </p:sp>
      <p:sp>
        <p:nvSpPr>
          <p:cNvPr id="10" name="Rectangle 9"/>
          <p:cNvSpPr/>
          <p:nvPr/>
        </p:nvSpPr>
        <p:spPr>
          <a:xfrm>
            <a:off x="1825083" y="1513143"/>
            <a:ext cx="867879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 Morphological Processing of Tactile Stimuli </a:t>
            </a:r>
          </a:p>
          <a:p>
            <a:pPr algn="ctr"/>
            <a:r>
              <a:rPr lang="en-GB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Autonomous Category Formation</a:t>
            </a:r>
          </a:p>
        </p:txBody>
      </p:sp>
    </p:spTree>
    <p:extLst>
      <p:ext uri="{BB962C8B-B14F-4D97-AF65-F5344CB8AC3E}">
        <p14:creationId xmlns:p14="http://schemas.microsoft.com/office/powerpoint/2010/main" val="3100520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Arsenal</vt:lpstr>
      <vt:lpstr>Calibri</vt:lpstr>
      <vt:lpstr>Calibri Light</vt:lpstr>
      <vt:lpstr>Open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 Scimeca</dc:creator>
  <cp:lastModifiedBy>Luca Scimeca</cp:lastModifiedBy>
  <cp:revision>1</cp:revision>
  <dcterms:created xsi:type="dcterms:W3CDTF">2018-02-11T08:41:34Z</dcterms:created>
  <dcterms:modified xsi:type="dcterms:W3CDTF">2018-02-11T08:41:49Z</dcterms:modified>
</cp:coreProperties>
</file>