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0" r:id="rId5"/>
    <p:sldId id="257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32" r:id="rId14"/>
    <p:sldId id="331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283" r:id="rId30"/>
    <p:sldId id="284" r:id="rId31"/>
    <p:sldId id="285" r:id="rId32"/>
    <p:sldId id="286" r:id="rId33"/>
    <p:sldId id="289" r:id="rId34"/>
    <p:sldId id="322" r:id="rId35"/>
    <p:sldId id="357" r:id="rId36"/>
    <p:sldId id="321" r:id="rId37"/>
    <p:sldId id="358" r:id="rId38"/>
    <p:sldId id="359" r:id="rId39"/>
    <p:sldId id="360" r:id="rId4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57B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1880D-1711-9335-2E5B-8708DABBE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59B9EB-EAF9-07F9-079F-FC2D1BC5F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F6E79-A1A1-F786-0950-CCEF3FEB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9CFAB-6A8D-34FB-A472-FE9F4C87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6A13BB-67A2-34D7-7B53-683A5AD3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42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75BF3-D949-4BCF-589C-D2811689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7846FB-E461-F98E-A049-CF0979FE9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58BAC-9DDF-360B-C090-9A914281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0A40D-1B01-9E2A-67DB-765EF51A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BB3E5-44AC-9AB5-E052-0646BCDA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392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13E71E-16D1-BB63-1388-2E86E1C33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2424F1-22FA-51CF-E7CF-01BCE1895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0439C4-4FEA-6315-5D00-BAC98F1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92126-CD92-D51B-C50F-53249607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9A072-AF31-E14C-6864-03E6790E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986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DEA-AD8A-EADE-9622-89674789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944FB-C9CA-E977-5546-56F01252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75C936-773C-406D-DA87-31A85484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6D4F13-1443-4693-19D2-3912900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D4902-9341-B517-6273-AD5F6157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665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CCD67-89DC-E5F4-D9B6-60B6CD0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38D66-7834-40CC-E619-14525F3B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CC584-B989-75D5-9D26-071460EA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1FE93-ED08-46C4-8844-4B4C9248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1E29DE-7143-1584-9923-E623A3D3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662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D5815-C1A2-B423-D85D-098CF584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86FF0-CBFE-8EFA-BA19-BE3AA083E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8376DA-5D76-57CA-457C-E7E8A710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5B85B0-08FB-5368-8130-C33AADEA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F7766D-CE72-4281-589C-C17AFC90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B38D8E-C2BB-D756-1E4E-84980804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8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0028F-2C37-8A56-5D09-E204320D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7C840-EFE7-9CCE-F02C-2BCB4AB10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4BE207-8EB4-0E28-63DF-EB668C2A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9AEEA6-B493-357E-9022-01FFA708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3E57F8-A57C-D8DC-C367-BA088B4A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24CD21-0B97-D8CB-BFBF-58EF1ED3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ABC13B-818E-B528-E087-C9DA03A5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41E138-2992-183F-5AFA-CE37FBEF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13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D6FAF-CDFB-EF89-B603-EE5038CE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046EE2-1E9A-D1A0-2653-35EAA608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D2B080-8132-D7B8-E707-BDCC7568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8901D4-C107-03B4-1C6F-CF6E2FE6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76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22A3A6-2C35-DD11-4A3E-1A083BBF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F56522-5006-31E7-B4E2-DB2DE1C4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8FDB8D-C3C4-69BD-0E48-A91C56AF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164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EBC20-361A-84D2-51B0-E69A8988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A88C3-49EC-F68B-C4D8-EE0A360C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1FAB06-EC4A-958B-E64A-0B2E9D22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2B719-ABDE-8D7E-E208-0E5C7352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2EC3D-EB89-5435-3A4D-433F1F13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A7D9EB-68B9-8813-01AE-D36A8FA7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509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28BDF-93E1-D8BE-E36A-DC1A1D1C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137612-6DCB-B78B-3BB5-C4E50AFAF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108E0-020D-E440-CDB7-64188EA3C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3CFE8-AA8D-460A-76C6-D8475ED4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4CC61A-6706-E842-5631-ADD55095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B2B2B1-7006-2133-26D6-E4897D5E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22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BF9300-8724-A9FC-7835-77CEA4F7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9C7CD-3045-37D9-30FB-B2C63B8B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9DE67-AFAB-BCE7-807B-5B3BC6ABC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EFF2-67CD-4AF0-AC2A-19951E3B8B05}" type="datetimeFigureOut">
              <a:rPr lang="es-PE" smtClean="0"/>
              <a:t>31/03/23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FC4C8-130D-1B20-1651-F241DA2D6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DA156-B94D-0F14-C128-B416F69F4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756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84D3EAD-B902-D90B-36A9-E2DD80DE9F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ACC0DDF-31D0-7CDE-011E-2708A8EDA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442E71F-5ADA-0449-F9F2-CC2DB5FA5DA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E51EB8CE-DC9C-1029-00FF-1FA1B68F622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A4830CE-499D-C419-78E4-565AA6568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B5CAD3A-9024-7BD8-D2BF-0BDD6214301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14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DFD4AC2-BCCC-9BA0-3BA7-B4C09C258FE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3E5FD7B-C395-048B-E4BE-7ECC772357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44E327E-D3A4-2EFC-0679-61CF6C46D13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F497B3B-7F75-3306-B5BA-3DA74DD73160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27E33C2-B940-A823-D8B0-B813935590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B6D8300-DE43-4FB9-62BC-2A292D22E50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919BF5A7-3A64-7AE5-1D25-FDD9E38A078E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76124E6-E051-DFB8-19A3-DEB0A3093D3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BA162910-B6E5-4B7E-BA6D-DEABB48A2A7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559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58B74ED-AC9F-CBCF-7F91-486172BA1E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B2CEB7F-D3A0-DD0E-2626-952348608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1E1B683-2D21-F9B0-E228-8E00F45100D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8AC1E1E-03FD-78DD-7449-0471C5657BB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BAE3292-06BB-AA78-7EC5-6D75B9133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A88384E-5873-5E9E-77EA-2197F9B2DB7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4" name="Nube 13">
            <a:extLst>
              <a:ext uri="{FF2B5EF4-FFF2-40B4-BE49-F238E27FC236}">
                <a16:creationId xmlns:a16="http://schemas.microsoft.com/office/drawing/2014/main" id="{7E4A2E2B-97C6-20D6-7111-F9A8CE58F9F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Nube 18">
            <a:extLst>
              <a:ext uri="{FF2B5EF4-FFF2-40B4-BE49-F238E27FC236}">
                <a16:creationId xmlns:a16="http://schemas.microsoft.com/office/drawing/2014/main" id="{E504388E-D816-96EA-C8DF-F77DCF7EDF23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F53788-4163-A13E-6B09-96AC3294BC5A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</p:spTree>
    <p:extLst>
      <p:ext uri="{BB962C8B-B14F-4D97-AF65-F5344CB8AC3E}">
        <p14:creationId xmlns:p14="http://schemas.microsoft.com/office/powerpoint/2010/main" val="30757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58B74ED-AC9F-CBCF-7F91-486172BA1E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B2CEB7F-D3A0-DD0E-2626-952348608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1E1B683-2D21-F9B0-E228-8E00F45100D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8AC1E1E-03FD-78DD-7449-0471C5657BB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BAE3292-06BB-AA78-7EC5-6D75B9133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A88384E-5873-5E9E-77EA-2197F9B2DB7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4" name="Nube 13">
            <a:extLst>
              <a:ext uri="{FF2B5EF4-FFF2-40B4-BE49-F238E27FC236}">
                <a16:creationId xmlns:a16="http://schemas.microsoft.com/office/drawing/2014/main" id="{7E4A2E2B-97C6-20D6-7111-F9A8CE58F9F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Nube 18">
            <a:extLst>
              <a:ext uri="{FF2B5EF4-FFF2-40B4-BE49-F238E27FC236}">
                <a16:creationId xmlns:a16="http://schemas.microsoft.com/office/drawing/2014/main" id="{E504388E-D816-96EA-C8DF-F77DCF7EDF23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91A3C0F-2DBF-9DBC-5EA2-11D6345582B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25412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"/>
    </mc:Choice>
    <mc:Fallback xmlns=""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0663E9CA-5B5A-37F4-CFF1-0A10758FB0F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EFF9ABCE-18CB-55F6-86C5-E4D06612C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418494F1-09D0-99CE-82F8-0F1195220D2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E722327-8962-ED9A-0B06-F324E0C06E4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924520E2-2FE8-091D-CD81-5A3E73D78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AF77C81F-6804-FC7E-3838-D8AA5D16DFB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9" name="Nube 38">
            <a:extLst>
              <a:ext uri="{FF2B5EF4-FFF2-40B4-BE49-F238E27FC236}">
                <a16:creationId xmlns:a16="http://schemas.microsoft.com/office/drawing/2014/main" id="{A60BB34E-C218-EFA6-EF08-F5F08562BE6B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0" name="Nube 39">
            <a:extLst>
              <a:ext uri="{FF2B5EF4-FFF2-40B4-BE49-F238E27FC236}">
                <a16:creationId xmlns:a16="http://schemas.microsoft.com/office/drawing/2014/main" id="{DB8F71DF-ECFB-D5D4-31AD-FB96CDD80A54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B52E9F-74EF-49D5-C709-39474C9BA6D0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98020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97EEFA95-A8FE-34AD-BD93-CE3E5F79E52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0E1D2D84-1DB8-51E3-6862-008477D97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869951C-C19E-35A3-79BE-FF6EFDDEC62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2605B9B-326F-F6BD-5E23-4314C9035AE3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B23497A8-FA52-8005-1D1A-FCF9EA8B83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EF893F9A-0EFF-1DF5-43FA-FF7F0E1873E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0" name="Nube 29">
            <a:extLst>
              <a:ext uri="{FF2B5EF4-FFF2-40B4-BE49-F238E27FC236}">
                <a16:creationId xmlns:a16="http://schemas.microsoft.com/office/drawing/2014/main" id="{122A439B-1981-8768-6336-6AF090AA0CB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1ADD29AC-668A-13F5-E80B-30177908622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9D8A626-0F5D-FD95-8769-8302C8BACC1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40361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39100B3-7334-BE43-FDDE-18ADB95C2CA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8C85883-6CCB-173C-595D-DF870322E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E8F4D73-9149-084A-F11A-A98AD6554BA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254F9BC-A1E9-BEF0-3982-A6722BDDD362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0A1D457-41D5-BBD9-FA54-4DA9910DB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FEC0CEF-DE07-AF2A-DB7D-0DD33C45105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3A6E3A06-287D-A990-CBDC-C7C6E53A327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271DD3BC-0F0C-289C-E247-22BCC496A35D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5D68D1A-FF69-8EDE-6FFB-133DED23B418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8521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4612F6D-67DF-54EA-08C9-72EFA1B03833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CDDFF30-A7C2-3E71-9E1B-DAE8F613C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9BBFCCA-9553-3F37-8F75-004A16E44B8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23DDC22-1A2F-DA7B-F396-7B35362D3B98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D61AE8B-53D8-6C8B-46F1-833F147E3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B16CDE0-16B0-C715-8347-535DDC9A31A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2FFB0189-CC1D-8DE8-BB9A-D954756FF338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F0167A76-DA2F-8EC0-6301-F0F3CA2BD5D8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9511663-698D-19B9-117B-A10061A071A3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3475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991AF0A-209D-0922-5B4B-C7BF1E5DBA1C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31D4A49-FCC5-6159-5588-40215E000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D53D0CF-7511-EDB2-B27C-11D9763A320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DCAA611-8856-6FD7-B9A3-98A7A85BB32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32419F8-F8BB-122F-9044-FA4724712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68BCB7C-2D15-564B-D563-6D6C3A525B4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D8620AE5-59DA-99C6-4B5B-5E81D94EDF5D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51D5F466-629B-348A-E3D9-D9902EEEE9C6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2B5F6A1-8368-10CB-99B1-E54137B5324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82800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224BD58-E974-F763-FE45-D1F1F2F0A3A7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4EE1CE0-5BB1-349F-2871-5C3D39A68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73B42C6-E29A-4713-1189-B8C2C2DC356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5349ECE-B376-09A3-309F-72D827C7DFC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594D320-94C5-9546-A239-D241C421E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7AD5F22-3932-DBB1-DBFD-FF2EE6BA2F7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B39577FF-F069-005E-4F90-379BDA6AFFE7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4BD9C166-C71F-AB46-72EE-F053DDBD935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255E28B-AB37-7C2B-B049-598680DCDE3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8818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BA874EE-A45C-884D-5476-58B1F013AFAC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3234562-D840-B6C6-02BA-4FC14CCD3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01065E4-BFCB-B538-9E51-ECAF7244E54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2C48D620-C3E8-EC6B-2C27-9517E7A242F3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B22F7AF-7AF6-01D1-7A89-37C617388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BD895D9-878C-929C-AB49-564B3A1C81C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6B25CEAE-04DE-3656-60F3-A5086C17E79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AEEBB4D8-9F49-4546-14ED-5C06C2A111E2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FDF7243-7FE6-8416-B2ED-95294735AE72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7785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1BC90738-AED2-48CA-55A4-B8CA2B425FD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84D3EAD-B902-D90B-36A9-E2DD80DE9F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ACC0DDF-31D0-7CDE-011E-2708A8EDA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442E71F-5ADA-0449-F9F2-CC2DB5FA5DA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E51EB8CE-DC9C-1029-00FF-1FA1B68F622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A4830CE-499D-C419-78E4-565AA6568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B5CAD3A-9024-7BD8-D2BF-0BDD6214301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63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1073102-8738-3EEA-ADB8-EC9C7384A85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970CCB1-D7BC-CA7E-E55E-288915FF5C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AA8BC34-FB90-BCB3-5E09-A7B635C33A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4273DC0-C2C1-6109-9BE6-FF6A6F04EE28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53E6B41-3C42-CC51-F997-4800B4CCF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B32F9D4-5FDF-2DAD-C276-A03ABE1A7F0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12630EDC-629D-D19C-0BDF-4ECEF980A73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2A33C72C-A545-C255-1EA5-D979E33EF6B9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7AB2EF3-80B0-F79C-BBBD-F0B429AFEB57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8957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9CE7546-ABD1-E4C8-F10E-6B3547688AA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EC810C3-9485-B7AC-40A3-FAC861E46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3175778-5FA7-E0FF-672E-B8C865708A1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A8E8F7D-86B7-17E6-3ACD-CEAB1C01C8C6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0AC1E86-AEEF-B5F7-BB6C-5E22C0CBA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3F971A3-9B2B-5702-292B-954A92436ED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A5DE05D9-BC87-498F-8796-923DC246243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AA7E2422-3AF5-14B8-7989-9AAD6456EEA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242CE8-D10D-D5A4-2447-1C93AD171A3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2772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3258088-3408-E830-7F8D-D7C66D19A698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6BE05B7-1856-0EA9-AB9D-D15B4DEC6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F783AF7-E9B5-335F-F779-0AEEC038F64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14F38F2-FCCE-2120-BAAD-54454A39297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6CC798B4-0D14-EF73-1A09-3DF602B45E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CB6CD32-EA6D-6BFD-E812-65002EB7407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D5AC082C-A2B3-8B4A-FC05-6C21EE5C320B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A5539F83-EC6F-F184-C20A-F95C3AC84A70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72FC310-AFFA-C571-6FB6-3388ECC16AD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40436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855AE0E-1BBD-1B03-1C6A-CC7840F82F35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8F33F93-75D7-9875-9845-10D3E70EC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7144510-925D-DE40-F2CA-3FBE4586725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025567F-9483-2B86-EC29-AC3EEE7D4F60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01EA4BD-3401-14B4-7C97-BDD134CC7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5943DE5-3045-1AC4-3CD4-BE26D70C8AD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A2EC08A5-439C-4AE4-454B-9C639EFC8E94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1B2F6B51-A3DF-2C57-1A14-C27D1BD234EE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44D765-4AE6-45AE-3FEF-7693DFF7EC9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8016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2469522-EE1B-3B91-3AAF-BBFB9099FC5C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FFB9369-ED14-F379-BF2F-6A5A2F30D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60523DF-7F95-154E-9758-7EE76AB6FDA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D791901-B207-E1E2-7367-607C9D36E33D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87809CE-3780-C828-BBC9-7D879468F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E73A9FF-E512-C857-50C8-D23A40652F3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2CF81673-BD6E-B9DA-FFB0-F79E085B060E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ABAE3054-A77D-9D24-C487-945EF15F0F35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CACB1BF-358D-32EA-F479-C417D651DA2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4853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0710324-51E3-6CA6-C61D-AFCBB8E292AF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11A7053-9351-3577-C4AA-22979A9F9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A6900F0-5C0B-5BC5-F78A-E036DE6CD7C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3FB4291-E5E3-FDC5-6D6A-64863E32A2A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971378C-1089-3631-32B5-88207498C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07F5F4B-1AE5-6CD2-589C-5AF7384BDEA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01D9BAA0-19FB-C2B1-941D-0D7DC1D3D2B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6DDA1278-6EF0-8A99-E1F1-9444B15F5797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9938931-CA05-021B-C807-4990DA7AC757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3967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2013FE8-E3C0-D5AF-A35D-785F71945B3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6E7F305-E479-584B-226C-A9A15F436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8B7AD28-70BC-321C-1653-D08D38792AD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E7EF4E5-727D-5FDD-98D7-E012288A749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4227762-0522-FF3D-1691-6F8B80357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909D370-F96A-28A0-58B5-C45AEC71614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D9A1A3D0-E573-66D4-5B9E-0FCC2FEF1B7C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2E8655B2-EE53-4A31-5075-E06EDED555FE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82B31DE-8CB5-7C94-BFBF-F52C2F538E3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9625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9227390-ED56-4C6D-7A30-8419939F651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09FB7EB-BB15-9DA9-BDD0-792D76519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86D7199-8466-86A3-5BC7-592C32E86B3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00F1220-C458-BCD1-41FC-6D5371F75C79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F2E0ACE-5C27-5F50-E287-24294D82C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057344E-5CB8-347B-6A8C-621337910C4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81FECFA7-0D03-C119-21C8-9E4AB053145F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56D72204-3B00-3C81-06FF-A522133ED8B7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E56A445-4E93-6BCF-8135-42B53F916B9B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78288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7D3D08A-CE71-2D65-5660-24F9AF7F426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0023433-A734-38B4-260B-E677693E3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35619C2-F621-D2DE-90F3-A0534E95819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1FCAB64-2974-9AB0-075F-6C21E24044C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1426D5F-5FEC-A3A3-2E26-C83EF98F9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0475CF79-7621-6DDA-FD99-6E0068F2116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89C33330-205B-D0CF-5C78-37B7B1AA359F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180EA41D-CC71-72BC-1F94-4A748932FCE0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3919BDA-4142-207C-ECA1-A3021B25838D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4839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DF65D3C3-2348-8F9B-6545-E4E74358938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6C17BADA-56CB-264F-750F-9B14530CE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97C8CC43-AEE7-0646-73EE-E604D8046F3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807E5A69-5191-A538-6FEB-D089C577384D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FD654C75-09E0-661E-FDFC-79F168134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3184156A-D58F-4998-BA57-2F802741A69E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49" name="Nube 48">
            <a:extLst>
              <a:ext uri="{FF2B5EF4-FFF2-40B4-BE49-F238E27FC236}">
                <a16:creationId xmlns:a16="http://schemas.microsoft.com/office/drawing/2014/main" id="{C495FE02-3FA2-065B-2A0C-C1E1651B0D08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50" name="Nube 49">
            <a:extLst>
              <a:ext uri="{FF2B5EF4-FFF2-40B4-BE49-F238E27FC236}">
                <a16:creationId xmlns:a16="http://schemas.microsoft.com/office/drawing/2014/main" id="{3B28D033-67D9-3E91-F8F0-20C7ED88A9D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3729007-C58F-4EC2-9BFD-679F1B3BAB4B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8837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7D7602A-332B-6757-B68B-10CF54939C1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1990F42-D68F-A261-239A-96997D31D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E70BEC98-6DFE-5FF4-C12F-876530F6573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B3C3AEB-0C27-5C7A-87E7-5A53E95290F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B61E239-412E-1F74-F171-86A8215E7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A9313B4-F6FE-7154-A073-0E3DA49F14E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9A169774-FBD5-0508-22CE-58676AEC4C9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800" dirty="0">
              <a:solidFill>
                <a:schemeClr val="tx1"/>
              </a:solidFill>
              <a:latin typeface="DotumChe Pixel" panose="000004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BC90738-AED2-48CA-55A4-B8CA2B425FD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93C446E3-4424-C83F-E3DB-69699A00A2E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800" dirty="0">
              <a:solidFill>
                <a:schemeClr val="tx1"/>
              </a:solidFill>
              <a:latin typeface="DotumChe Pixel" panose="000004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4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D9EEB01C-9072-7CAE-2955-83CAE3156DF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D32F4299-D61C-D82F-8B2A-9C0CB1C6C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105447B4-3BA6-71C0-E963-C3E36BA5060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1C9415DE-549C-47D4-ED02-ABD244B5EA82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CB76AB08-B07F-14FD-BDB9-3F3E43037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DB1B70B3-E9A7-36DC-A9BF-31AA242B35A4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41" name="Nube 40">
            <a:extLst>
              <a:ext uri="{FF2B5EF4-FFF2-40B4-BE49-F238E27FC236}">
                <a16:creationId xmlns:a16="http://schemas.microsoft.com/office/drawing/2014/main" id="{7E53578F-1FA6-ADC2-8BA0-1925E49B244C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2" name="Nube 41">
            <a:extLst>
              <a:ext uri="{FF2B5EF4-FFF2-40B4-BE49-F238E27FC236}">
                <a16:creationId xmlns:a16="http://schemas.microsoft.com/office/drawing/2014/main" id="{8D1F327A-50A5-F1C5-DF69-055631F4F3A8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197DAA7-C4B6-87C6-2224-6151BE2969A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4805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573778AE-861B-3497-C69D-6AE4B7E1B913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2293D7E8-A489-DB35-330A-608809E16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857379F0-F2DD-E8FF-6592-D8751D34A8F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8275420-AF5B-6786-61C4-59DD243579A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3588DC92-D61A-E899-6129-3CA83EB1B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3E0AB0EB-2CC9-6209-9D2F-E74AFBB31804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5441C93-FCC1-2625-57FA-5271BD35FB7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  <p:sp>
        <p:nvSpPr>
          <p:cNvPr id="40" name="Nube 39">
            <a:extLst>
              <a:ext uri="{FF2B5EF4-FFF2-40B4-BE49-F238E27FC236}">
                <a16:creationId xmlns:a16="http://schemas.microsoft.com/office/drawing/2014/main" id="{5F82BD7B-6C03-8C4A-6A94-E68F468E0FB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1" name="Nube 40">
            <a:extLst>
              <a:ext uri="{FF2B5EF4-FFF2-40B4-BE49-F238E27FC236}">
                <a16:creationId xmlns:a16="http://schemas.microsoft.com/office/drawing/2014/main" id="{DE12C540-91AE-6AFF-FE18-9991AEF50532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</p:spTree>
    <p:extLst>
      <p:ext uri="{BB962C8B-B14F-4D97-AF65-F5344CB8AC3E}">
        <p14:creationId xmlns:p14="http://schemas.microsoft.com/office/powerpoint/2010/main" val="240465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C2A2B43D-D181-E497-50A6-C965646E21F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8CE681AA-53FE-7A0F-0EC3-E8C57ED5A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414B4EB-2B1F-A660-4085-7D384F9B5CC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8F23C26-46BC-2CD0-501D-751CB3A5BA1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D8A7E158-4A42-998E-369E-4F1E65418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A620560-0DAC-A4EB-C704-2425279F1E9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1" name="Nube 30">
            <a:extLst>
              <a:ext uri="{FF2B5EF4-FFF2-40B4-BE49-F238E27FC236}">
                <a16:creationId xmlns:a16="http://schemas.microsoft.com/office/drawing/2014/main" id="{560408CB-1363-C981-0F33-2AC2D0023EF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2" name="Nube 31">
            <a:extLst>
              <a:ext uri="{FF2B5EF4-FFF2-40B4-BE49-F238E27FC236}">
                <a16:creationId xmlns:a16="http://schemas.microsoft.com/office/drawing/2014/main" id="{5EFB0E17-CE13-D75C-1562-35309FAC7AB7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42F537A-B28C-3301-613B-EF4608A95F2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6305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50"/>
    </mc:Choice>
    <mc:Fallback xmlns="">
      <p:transition spd="slow" advClick="0" advTm="75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Se escoge al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como ASIGNADOR y al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como RECEPTOR.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</p:spTree>
    <p:extLst>
      <p:ext uri="{BB962C8B-B14F-4D97-AF65-F5344CB8AC3E}">
        <p14:creationId xmlns:p14="http://schemas.microsoft.com/office/powerpoint/2010/main" val="127434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</p:spTree>
    <p:extLst>
      <p:ext uri="{BB962C8B-B14F-4D97-AF65-F5344CB8AC3E}">
        <p14:creationId xmlns:p14="http://schemas.microsoft.com/office/powerpoint/2010/main" val="11380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  <a:latin typeface="DotumChe Pixel" panose="000004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b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</a:b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decide donar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n1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al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n1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6797058-FD27-09E7-A9E0-2854D0E5EA61}"/>
              </a:ext>
            </a:extLst>
          </p:cNvPr>
          <p:cNvSpPr/>
          <p:nvPr/>
        </p:nvSpPr>
        <p:spPr>
          <a:xfrm>
            <a:off x="554182" y="5606001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Se revela el monto escogido por 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.</a:t>
            </a:r>
          </a:p>
          <a:p>
            <a:pPr algn="just"/>
            <a:endParaRPr lang="es-PE" spc="100" dirty="0">
              <a:latin typeface="DotumChe Pixel" panose="00000400000000000000" pitchFamily="2" charset="0"/>
              <a:ea typeface="DotumChe" panose="020B05030200000200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2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"/>
    </mc:Choice>
    <mc:Fallback xmlns="">
      <p:transition spd="slow" advClick="0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44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n1</a:t>
            </a:r>
          </a:p>
        </p:txBody>
      </p:sp>
    </p:spTree>
    <p:extLst>
      <p:ext uri="{BB962C8B-B14F-4D97-AF65-F5344CB8AC3E}">
        <p14:creationId xmlns:p14="http://schemas.microsoft.com/office/powerpoint/2010/main" val="183252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Se asigna al RECEPTOR (Participante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) el monto de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n1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tal como decidió el ASIGNADOR (Participante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).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n1</a:t>
            </a:r>
          </a:p>
        </p:txBody>
      </p:sp>
    </p:spTree>
    <p:extLst>
      <p:ext uri="{BB962C8B-B14F-4D97-AF65-F5344CB8AC3E}">
        <p14:creationId xmlns:p14="http://schemas.microsoft.com/office/powerpoint/2010/main" val="26243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4000"/>
    </mc:Choice>
    <mc:Fallback xmlns="">
      <p:transition spd="slow" advClick="0" advTm="1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-2.96296E-6 L -0.10885 -0.01134 C -0.13138 -0.01389 -0.16549 -0.01504 -0.20104 -0.01504 C -0.24166 -0.01504 -0.27422 -0.01389 -0.29674 -0.01134 L -0.4052 -2.96296E-6 " pathEditMode="relative" rAng="0" ptsTypes="AAAAA">
                                      <p:cBhvr>
                                        <p:cTn id="6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60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Concluido el experimento, 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se queda con </a:t>
            </a:r>
            <a:b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</a:b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n2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como ASIGNADOR, mientras que 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recibe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n1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como RECEPTOR. Se precisa que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n2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= 20 –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n1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CCC59263-7D06-74F3-8EE6-DCC53B5408E8}"/>
              </a:ext>
            </a:extLst>
          </p:cNvPr>
          <p:cNvSpPr/>
          <p:nvPr/>
        </p:nvSpPr>
        <p:spPr>
          <a:xfrm>
            <a:off x="2728507" y="338116"/>
            <a:ext cx="1814115" cy="156136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sz="2400" b="1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n1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0A3E2EB-3E59-FAEE-85E1-2511B2176252}"/>
              </a:ext>
            </a:extLst>
          </p:cNvPr>
          <p:cNvSpPr/>
          <p:nvPr/>
        </p:nvSpPr>
        <p:spPr>
          <a:xfrm>
            <a:off x="7653916" y="338116"/>
            <a:ext cx="1814115" cy="156136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sz="2400" b="1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n2</a:t>
            </a:r>
          </a:p>
        </p:txBody>
      </p:sp>
    </p:spTree>
    <p:extLst>
      <p:ext uri="{BB962C8B-B14F-4D97-AF65-F5344CB8AC3E}">
        <p14:creationId xmlns:p14="http://schemas.microsoft.com/office/powerpoint/2010/main" val="17971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7D7602A-332B-6757-B68B-10CF54939C1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1990F42-D68F-A261-239A-96997D31D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E70BEC98-6DFE-5FF4-C12F-876530F6573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B3C3AEB-0C27-5C7A-87E7-5A53E95290F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B61E239-412E-1F74-F171-86A8215E7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A9313B4-F6FE-7154-A073-0E3DA49F14E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9A169774-FBD5-0508-22CE-58676AEC4C9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BC90738-AED2-48CA-55A4-B8CA2B425FD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93C446E3-4424-C83F-E3DB-69699A00A2E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80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C8938A34-8CD7-28BD-9759-3851D1FF987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678D9AFA-4749-1BF6-C0C6-50E90E8CB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D6945333-2C1D-3C71-754F-DA8258F3990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FBA7D06-8B2A-78DE-3CE5-9D34FD058D2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A1E7D43E-B3C9-65C2-2366-AD830375B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B5C1CB-7001-074C-F1D0-FA00740661E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26" name="Nube 25">
            <a:extLst>
              <a:ext uri="{FF2B5EF4-FFF2-40B4-BE49-F238E27FC236}">
                <a16:creationId xmlns:a16="http://schemas.microsoft.com/office/drawing/2014/main" id="{DD7E9EB3-9304-1F66-96A4-9ECAD7C3D44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EBCC6F0-6F30-5E7D-8D69-49E0AC4DCEE8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28" name="Nube 27">
            <a:extLst>
              <a:ext uri="{FF2B5EF4-FFF2-40B4-BE49-F238E27FC236}">
                <a16:creationId xmlns:a16="http://schemas.microsoft.com/office/drawing/2014/main" id="{EC5A54E4-5606-8655-B771-0FC76BCC9433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154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3A5980A-6A6D-F524-8FFA-1FB25EC3175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1074ABB-E62E-77C2-6FF9-01FF4BDD9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89D2E4F-1B5F-5631-F4DA-1BD66FF2D34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340C158-254C-529E-2FE8-5801657BEE89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A0183F2-5786-7A35-13A3-81F16AA76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0F4B019D-48BD-18F8-5F84-39866E30591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C579B6BA-3EAB-115D-6A77-F359434F0B8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748CD9C-C8A7-07CC-E187-9428EA4BDE1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188E8B32-9241-7447-74D9-73D7B6973186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6051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C8D50B5-667F-548D-8E87-B1938A519D2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EAD358E-910D-6B67-D8A3-0C64C5A87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DF525E-E5F0-A823-75AD-777EC38AAE9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085AC49-2118-5046-20BF-8A54AE1B447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32067135-FE40-91C5-CC84-7BD0B84AF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730E02F-720E-C4F3-29DA-F40A292B587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88918712-298F-4E2D-F30C-3004748652A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ED51EC9-C63E-C076-2ABC-A542C510E82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693B7365-9BC8-5691-14A8-1A64D17A491D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282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CD6CEF0-4B1C-4732-93B5-BC8FD842745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6B3F68D-1696-C2E7-D26F-E13368E91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27347F7-5A7C-E9BC-70B5-9345D7FFAECE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E24F398-AA97-2FBD-AE1C-C4C619679D4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0B47688-BC4C-9A9C-82B5-424AAD65E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4CEDB98-41D7-98B4-214A-9C7F6FCADEB4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313C5AD3-57D2-7F5D-E31A-E32A901F225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709210C-90D9-D93C-255A-518137641D11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DB6D6557-9779-4C46-576B-C0BC52EF444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054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DE2E016-C99C-ED07-B7DB-017BB1DE7AD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53B2D59-DB52-2ED8-9023-42844F8D0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2026FE9-F3C4-3733-8B40-33AAD721331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7075554-1CBF-30EE-36DF-38D54960212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4DA2FD6-BB99-97AD-EC9F-1BBFFC643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3E9CB37-7DD4-2C1B-1050-ADC0939E3CE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61B4DBDF-2FC7-8454-77F7-36623D8D369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75D9B16-9073-5AC7-99F6-7BC989108E0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transferirían a su pareja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EE66B5A9-B417-6632-628B-9CC0105E259E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0798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1160</Words>
  <Application>Microsoft Macintosh PowerPoint</Application>
  <PresentationFormat>Widescreen</PresentationFormat>
  <Paragraphs>179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DotumChe Pixel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Alec Freyre Alvarez del Villar</dc:creator>
  <cp:lastModifiedBy>Lucas  Cisneros de la Peña</cp:lastModifiedBy>
  <cp:revision>24</cp:revision>
  <dcterms:created xsi:type="dcterms:W3CDTF">2023-03-24T22:31:25Z</dcterms:created>
  <dcterms:modified xsi:type="dcterms:W3CDTF">2023-04-01T01:07:55Z</dcterms:modified>
</cp:coreProperties>
</file>