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21D51-8B06-7E3B-C3B5-077187B6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53159-E76B-2771-1C78-2BAAA8D5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921CD9-59AD-621D-9FB4-4B6DBBA5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7D215-33CF-0661-021D-15A226A1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587D6-E007-1B96-307E-602F9272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7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6DA0-97A9-78F1-0789-077D507B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4F3FD7-757A-5363-6717-2804FCD9B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693D4-141B-7A30-ED24-E60F031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E8D2C-4FBD-2429-7D68-0C122CFD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23ACB-35C4-398A-A896-4785BF4D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07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621C6-DBA0-9AB3-9DDE-1959C811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F23D98-3741-A7E3-2359-CBF26BFC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8260F-7D5C-E9B2-0264-0AA30F3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03321-012C-77FA-DF81-0FF5EC02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54A61-CE29-92FA-89E8-54D1839A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5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01C9C-692B-00F3-BE37-A26EB23B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A1226-81EC-9C14-ECB8-CD726C17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C447B-ACDA-4483-EAF0-A1718E2D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3DCAA-E07D-20AF-DD8A-01254CB6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59931-0225-D298-C3EE-87B86E27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72595-4064-AD27-65E5-78BF050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4C5B18-705D-68B3-4628-FFB958C8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71E5A-6686-DE13-5B2D-6132270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9E223-3720-D440-08CC-480DD9D2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C1EF8-BC42-C7D3-16AE-1E5FE72B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74C01-978C-6B4E-3328-D3B94E9F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FA2B5-D36A-25B6-3535-02382E7FE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6B2A4-DF20-29F4-E348-238546FC9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FA05F-5625-99D1-34E6-5764B27B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C404C-7E7A-F344-F86F-42BD1551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51C19C-0169-B3FE-74A8-F687C7C0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AE59-77B8-10B8-6BCC-E57423F3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73B8B-972B-1191-CE22-D0B52BBF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7B8B8-2CDD-5ED8-B49A-05D00298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92E8E-D51F-3C38-3F11-8744C174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88AD6C-3B05-955C-2BF2-B0734128F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80CAEC-1DD0-3065-D1A2-4F72E71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1FC210-7930-4045-78BD-4B52CD8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D3C32-F0CA-6819-E57F-F342BE32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6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598D-29A4-1E2C-F987-1D3F658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FE93DA-2CBE-B708-6227-9E87897A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1E82EE-C014-870F-1C0A-A73531F5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CEF5E0-F52F-392B-7DA8-0AA626B4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2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308856-C320-0F94-2416-792D00B6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F6B02E-F8A8-A7C8-8268-31542C1C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473917-1A3F-0B4A-D4F0-6E3FB77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3626-A71F-3159-AF60-3B10EDFE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D7170-E102-B792-2772-12326C6C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CE56C-ED03-D31B-F59E-7747C11C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952C5C-20FF-FE16-E7B8-C57AFC1E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2E4DFA-6F36-C94B-4A9D-57A66348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33EAD-05E0-A374-BE3F-7F293A3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7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91BE-85B3-A850-7D6E-62A4A7CC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6A9D7D-B4CB-E826-2C91-6B4212B87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EA700-E08A-1623-22E0-D765A11E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2771D4-DA2C-B802-CAC9-3FB9C022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7F23E-5A0B-64A9-D138-E4DE89FB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DACD5-D5C7-AFEB-25BD-4AED8287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942C14-EF70-0B40-334F-240E6862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5E21D-9342-042E-38BB-616F3308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D9C3D-2BB8-D993-F52D-B857E248E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5991F-B862-4D50-818F-E1A1CDCEBCB3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7ABE8-2C91-D73A-89E8-613433160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6CF7B-7CED-4349-2861-719B15C41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77030C4-839E-EDBA-F48C-7DABDA78D329}"/>
              </a:ext>
            </a:extLst>
          </p:cNvPr>
          <p:cNvSpPr/>
          <p:nvPr/>
        </p:nvSpPr>
        <p:spPr>
          <a:xfrm>
            <a:off x="4847182" y="1301371"/>
            <a:ext cx="1797050" cy="65405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Usuário Final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Navegador web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0A661EE-5841-DD8C-3750-C2791F9F42EA}"/>
              </a:ext>
            </a:extLst>
          </p:cNvPr>
          <p:cNvSpPr/>
          <p:nvPr/>
        </p:nvSpPr>
        <p:spPr>
          <a:xfrm>
            <a:off x="4847182" y="2488821"/>
            <a:ext cx="1797050" cy="654050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Frontend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Vite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9B3E3A9-54BF-C74C-2247-AD935E27888D}"/>
              </a:ext>
            </a:extLst>
          </p:cNvPr>
          <p:cNvSpPr/>
          <p:nvPr/>
        </p:nvSpPr>
        <p:spPr>
          <a:xfrm>
            <a:off x="4847182" y="3676271"/>
            <a:ext cx="1797050" cy="654050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Backend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 + Express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4E2A856-1F52-3288-FAF2-D8D8E3CC5126}"/>
              </a:ext>
            </a:extLst>
          </p:cNvPr>
          <p:cNvSpPr/>
          <p:nvPr/>
        </p:nvSpPr>
        <p:spPr>
          <a:xfrm>
            <a:off x="4847182" y="4863721"/>
            <a:ext cx="1797050" cy="654050"/>
          </a:xfrm>
          <a:prstGeom prst="roundRect">
            <a:avLst/>
          </a:prstGeom>
          <a:solidFill>
            <a:srgbClr val="9BBB59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Banco de Dados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D42604B-A578-A7B9-FC91-FD42930AAEF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745707" y="195542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A462274-BD1F-445C-98C8-D26236AB77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45707" y="314287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49A3D6-243E-DC73-2DC3-B5B0B51BB6B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45707" y="433032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860D9B41-E9A6-CE43-1E3B-56985293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102"/>
          <a:stretch>
            <a:fillRect/>
          </a:stretch>
        </p:blipFill>
        <p:spPr>
          <a:xfrm>
            <a:off x="6747421" y="2406271"/>
            <a:ext cx="1344451" cy="533401"/>
          </a:xfrm>
          <a:prstGeom prst="rect">
            <a:avLst/>
          </a:prstGeom>
        </p:spPr>
      </p:pic>
      <p:pic>
        <p:nvPicPr>
          <p:cNvPr id="24" name="Picture 8" descr="What are the prime differences between Node JS and Express JS | by A Smith  | Medium">
            <a:extLst>
              <a:ext uri="{FF2B5EF4-FFF2-40B4-BE49-F238E27FC236}">
                <a16:creationId xmlns:a16="http://schemas.microsoft.com/office/drawing/2014/main" id="{5F5C1D41-E1BE-ADF8-1592-194EC66DE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110" r="16311" b="13134"/>
          <a:stretch>
            <a:fillRect/>
          </a:stretch>
        </p:blipFill>
        <p:spPr bwMode="auto">
          <a:xfrm>
            <a:off x="3639095" y="3606421"/>
            <a:ext cx="1104900" cy="80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3227BAB-6BDA-0574-9E51-227665E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93"/>
          <a:stretch>
            <a:fillRect/>
          </a:stretch>
        </p:blipFill>
        <p:spPr>
          <a:xfrm>
            <a:off x="6747420" y="2882521"/>
            <a:ext cx="1344451" cy="311150"/>
          </a:xfrm>
          <a:prstGeom prst="rect">
            <a:avLst/>
          </a:prstGeom>
        </p:spPr>
      </p:pic>
      <p:pic>
        <p:nvPicPr>
          <p:cNvPr id="26" name="Picture 10" descr="Postgresql simples a marca logo - Ícones Social media e Logos">
            <a:extLst>
              <a:ext uri="{FF2B5EF4-FFF2-40B4-BE49-F238E27FC236}">
                <a16:creationId xmlns:a16="http://schemas.microsoft.com/office/drawing/2014/main" id="{BC6D3A0A-9215-0FEF-44E4-6B7D2901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994" y="4819271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40,300+ Page Navigation Icons Stock Illustrations, Royalty-Free Vector  Graphics &amp; Clip Art - iStock">
            <a:extLst>
              <a:ext uri="{FF2B5EF4-FFF2-40B4-BE49-F238E27FC236}">
                <a16:creationId xmlns:a16="http://schemas.microsoft.com/office/drawing/2014/main" id="{0564BCB2-72E2-2FC9-3A3C-99B7B93F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4" t="26580" r="21132" b="26580"/>
          <a:stretch>
            <a:fillRect/>
          </a:stretch>
        </p:blipFill>
        <p:spPr bwMode="auto">
          <a:xfrm>
            <a:off x="3948658" y="1340823"/>
            <a:ext cx="762878" cy="6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1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Coimbra</dc:creator>
  <cp:lastModifiedBy>Lucas Coimbra</cp:lastModifiedBy>
  <cp:revision>1</cp:revision>
  <dcterms:created xsi:type="dcterms:W3CDTF">2025-07-28T20:30:33Z</dcterms:created>
  <dcterms:modified xsi:type="dcterms:W3CDTF">2025-07-28T20:31:22Z</dcterms:modified>
</cp:coreProperties>
</file>