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21D51-8B06-7E3B-C3B5-077187B6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53159-E76B-2771-1C78-2BAAA8D5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21CD9-59AD-621D-9FB4-4B6DBBA5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7D215-33CF-0661-021D-15A226A1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587D6-E007-1B96-307E-602F927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6DA0-97A9-78F1-0789-077D507B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4F3FD7-757A-5363-6717-2804FCD9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693D4-141B-7A30-ED24-E60F031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E8D2C-4FBD-2429-7D68-0C122CFD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23ACB-35C4-398A-A896-4785BF4D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621C6-DBA0-9AB3-9DDE-1959C81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23D98-3741-A7E3-2359-CBF26BFC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8260F-7D5C-E9B2-0264-0AA30F3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03321-012C-77FA-DF81-0FF5EC02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54A61-CE29-92FA-89E8-54D1839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1C9C-692B-00F3-BE37-A26EB23B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A1226-81EC-9C14-ECB8-CD726C17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C447B-ACDA-4483-EAF0-A1718E2D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3DCAA-E07D-20AF-DD8A-01254CB6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59931-0225-D298-C3EE-87B86E2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72595-4064-AD27-65E5-78BF050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C5B18-705D-68B3-4628-FFB958C8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71E5A-6686-DE13-5B2D-6132270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9E223-3720-D440-08CC-480DD9D2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C1EF8-BC42-C7D3-16AE-1E5FE72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4C01-978C-6B4E-3328-D3B94E9F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FA2B5-D36A-25B6-3535-02382E7FE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6B2A4-DF20-29F4-E348-238546FC9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FA05F-5625-99D1-34E6-5764B27B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C404C-7E7A-F344-F86F-42BD1551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1C19C-0169-B3FE-74A8-F687C7C0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AE59-77B8-10B8-6BCC-E57423F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73B8B-972B-1191-CE22-D0B52BBF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7B8B8-2CDD-5ED8-B49A-05D0029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92E8E-D51F-3C38-3F11-8744C174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88AD6C-3B05-955C-2BF2-B0734128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0CAEC-1DD0-3065-D1A2-4F72E71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1FC210-7930-4045-78BD-4B52CD8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D3C32-F0CA-6819-E57F-F342BE3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598D-29A4-1E2C-F987-1D3F658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E93DA-2CBE-B708-6227-9E87897A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1E82EE-C014-870F-1C0A-A73531F5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EF5E0-F52F-392B-7DA8-0AA626B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08856-C320-0F94-2416-792D00B6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F6B02E-F8A8-A7C8-8268-31542C1C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73917-1A3F-0B4A-D4F0-6E3FB77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3626-A71F-3159-AF60-3B10EDF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D7170-E102-B792-2772-12326C6C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CE56C-ED03-D31B-F59E-7747C11C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52C5C-20FF-FE16-E7B8-C57AFC1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E4DFA-6F36-C94B-4A9D-57A6634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33EAD-05E0-A374-BE3F-7F293A3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91BE-85B3-A850-7D6E-62A4A7CC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A9D7D-B4CB-E826-2C91-6B4212B87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EA700-E08A-1623-22E0-D765A11E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771D4-DA2C-B802-CAC9-3FB9C02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7F23E-5A0B-64A9-D138-E4DE89FB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DACD5-D5C7-AFEB-25BD-4AED828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42C14-EF70-0B40-334F-240E6862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5E21D-9342-042E-38BB-616F3308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D9C3D-2BB8-D993-F52D-B857E248E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5991F-B862-4D50-818F-E1A1CDCEBCB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7ABE8-2C91-D73A-89E8-613433160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6CF7B-7CED-4349-2861-719B15C4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77030C4-839E-EDBA-F48C-7DABDA78D329}"/>
              </a:ext>
            </a:extLst>
          </p:cNvPr>
          <p:cNvSpPr/>
          <p:nvPr/>
        </p:nvSpPr>
        <p:spPr>
          <a:xfrm>
            <a:off x="4847182" y="1301371"/>
            <a:ext cx="1797050" cy="65405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Usuário Final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Navegador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0A661EE-5841-DD8C-3750-C2791F9F42EA}"/>
              </a:ext>
            </a:extLst>
          </p:cNvPr>
          <p:cNvSpPr/>
          <p:nvPr/>
        </p:nvSpPr>
        <p:spPr>
          <a:xfrm>
            <a:off x="4847182" y="2488821"/>
            <a:ext cx="1797050" cy="654050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Vite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9B3E3A9-54BF-C74C-2247-AD935E27888D}"/>
              </a:ext>
            </a:extLst>
          </p:cNvPr>
          <p:cNvSpPr/>
          <p:nvPr/>
        </p:nvSpPr>
        <p:spPr>
          <a:xfrm>
            <a:off x="4847182" y="3676271"/>
            <a:ext cx="1797050" cy="654050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 + Express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4E2A856-1F52-3288-FAF2-D8D8E3CC5126}"/>
              </a:ext>
            </a:extLst>
          </p:cNvPr>
          <p:cNvSpPr/>
          <p:nvPr/>
        </p:nvSpPr>
        <p:spPr>
          <a:xfrm>
            <a:off x="4847182" y="4863721"/>
            <a:ext cx="1797050" cy="654050"/>
          </a:xfrm>
          <a:prstGeom prst="round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Banco de Dados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42604B-A578-A7B9-FC91-FD42930AAEF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45707" y="19554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A462274-BD1F-445C-98C8-D26236AB77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45707" y="314287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49A3D6-243E-DC73-2DC3-B5B0B51BB6B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45707" y="43303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860D9B41-E9A6-CE43-1E3B-56985293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102"/>
          <a:stretch>
            <a:fillRect/>
          </a:stretch>
        </p:blipFill>
        <p:spPr>
          <a:xfrm>
            <a:off x="3399544" y="2412452"/>
            <a:ext cx="1344451" cy="533401"/>
          </a:xfrm>
          <a:prstGeom prst="rect">
            <a:avLst/>
          </a:prstGeom>
        </p:spPr>
      </p:pic>
      <p:pic>
        <p:nvPicPr>
          <p:cNvPr id="24" name="Picture 8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5F5C1D41-E1BE-ADF8-1592-194EC66DE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110" r="16311" b="13134"/>
          <a:stretch>
            <a:fillRect/>
          </a:stretch>
        </p:blipFill>
        <p:spPr bwMode="auto">
          <a:xfrm>
            <a:off x="3497014" y="3606421"/>
            <a:ext cx="1104900" cy="8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227BAB-6BDA-0574-9E51-227665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93"/>
          <a:stretch>
            <a:fillRect/>
          </a:stretch>
        </p:blipFill>
        <p:spPr>
          <a:xfrm>
            <a:off x="3399543" y="2888702"/>
            <a:ext cx="1344451" cy="311150"/>
          </a:xfrm>
          <a:prstGeom prst="rect">
            <a:avLst/>
          </a:prstGeom>
        </p:spPr>
      </p:pic>
      <p:pic>
        <p:nvPicPr>
          <p:cNvPr id="26" name="Picture 10" descr="Postgresql simples a marca logo - Ícones Social media e Logos">
            <a:extLst>
              <a:ext uri="{FF2B5EF4-FFF2-40B4-BE49-F238E27FC236}">
                <a16:creationId xmlns:a16="http://schemas.microsoft.com/office/drawing/2014/main" id="{BC6D3A0A-9215-0FEF-44E4-6B7D2901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93" y="4819271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40,300+ Page Navigation Icons Stock Illustrations, Royalty-Free Vector  Graphics &amp; Clip Art - iStock">
            <a:extLst>
              <a:ext uri="{FF2B5EF4-FFF2-40B4-BE49-F238E27FC236}">
                <a16:creationId xmlns:a16="http://schemas.microsoft.com/office/drawing/2014/main" id="{0564BCB2-72E2-2FC9-3A3C-99B7B93F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4" t="26580" r="21132" b="26580"/>
          <a:stretch>
            <a:fillRect/>
          </a:stretch>
        </p:blipFill>
        <p:spPr bwMode="auto">
          <a:xfrm>
            <a:off x="7222000" y="1435142"/>
            <a:ext cx="477292" cy="38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cel Logo, symbol, meaning, history, PNG, brand">
            <a:extLst>
              <a:ext uri="{FF2B5EF4-FFF2-40B4-BE49-F238E27FC236}">
                <a16:creationId xmlns:a16="http://schemas.microsoft.com/office/drawing/2014/main" id="{7F6C4FF0-CCCB-BC29-B97B-2006C78F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69" y="2488990"/>
            <a:ext cx="1162755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ailway Design | Railway Design | Railway">
            <a:extLst>
              <a:ext uri="{FF2B5EF4-FFF2-40B4-BE49-F238E27FC236}">
                <a16:creationId xmlns:a16="http://schemas.microsoft.com/office/drawing/2014/main" id="{3E1B6492-8741-0F09-B76E-998056F95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ailway Design | Railway Design | Railway">
            <a:extLst>
              <a:ext uri="{FF2B5EF4-FFF2-40B4-BE49-F238E27FC236}">
                <a16:creationId xmlns:a16="http://schemas.microsoft.com/office/drawing/2014/main" id="{A3BD04E2-B22D-67A9-C78B-6D5BB0A1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69" y="3828290"/>
            <a:ext cx="1162755" cy="3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ailway Design | Railway Design | Railway">
            <a:extLst>
              <a:ext uri="{FF2B5EF4-FFF2-40B4-BE49-F238E27FC236}">
                <a16:creationId xmlns:a16="http://schemas.microsoft.com/office/drawing/2014/main" id="{D9A6436B-0C7A-3AB9-2403-871F412BF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455" y="5031245"/>
            <a:ext cx="1162755" cy="3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A35D1-60C5-2890-48CA-C2448D7C9FE6}"/>
              </a:ext>
            </a:extLst>
          </p:cNvPr>
          <p:cNvSpPr txBox="1"/>
          <p:nvPr/>
        </p:nvSpPr>
        <p:spPr>
          <a:xfrm>
            <a:off x="8420561" y="3740060"/>
            <a:ext cx="1149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b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Providers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3F244EED-06BE-3CE2-20DE-9421A2549477}"/>
              </a:ext>
            </a:extLst>
          </p:cNvPr>
          <p:cNvSpPr/>
          <p:nvPr/>
        </p:nvSpPr>
        <p:spPr>
          <a:xfrm rot="10800000">
            <a:off x="8172286" y="2571750"/>
            <a:ext cx="380997" cy="279828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BD172048-1C28-BAF3-9F4F-5BB97B004CB2}"/>
              </a:ext>
            </a:extLst>
          </p:cNvPr>
          <p:cNvSpPr/>
          <p:nvPr/>
        </p:nvSpPr>
        <p:spPr>
          <a:xfrm>
            <a:off x="2974007" y="2399647"/>
            <a:ext cx="380997" cy="20198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DF6B0C-83E8-0BAF-0A96-305CD50D3975}"/>
              </a:ext>
            </a:extLst>
          </p:cNvPr>
          <p:cNvSpPr txBox="1"/>
          <p:nvPr/>
        </p:nvSpPr>
        <p:spPr>
          <a:xfrm>
            <a:off x="1840446" y="3178738"/>
            <a:ext cx="1149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err="1">
                <a:solidFill>
                  <a:prstClr val="black"/>
                </a:solidFill>
                <a:latin typeface="Calibri"/>
              </a:rPr>
              <a:t>Development</a:t>
            </a:r>
            <a:endParaRPr lang="pt-BR" sz="12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/>
              </a:rPr>
              <a:t>Frameworks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1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AAF5-B020-94BE-835C-326FE8AF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554034-3A0A-DADE-D843-16387C0F68EC}"/>
              </a:ext>
            </a:extLst>
          </p:cNvPr>
          <p:cNvSpPr/>
          <p:nvPr/>
        </p:nvSpPr>
        <p:spPr>
          <a:xfrm>
            <a:off x="1126082" y="1374122"/>
            <a:ext cx="1797050" cy="65405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Usuário Final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Navegador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F883663-0141-6921-23B7-42C5A149242E}"/>
              </a:ext>
            </a:extLst>
          </p:cNvPr>
          <p:cNvSpPr/>
          <p:nvPr/>
        </p:nvSpPr>
        <p:spPr>
          <a:xfrm>
            <a:off x="1126082" y="2561572"/>
            <a:ext cx="1797050" cy="654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kern="0" dirty="0">
                <a:solidFill>
                  <a:prstClr val="black"/>
                </a:solidFill>
                <a:latin typeface="Calibri"/>
              </a:rPr>
              <a:t>Pingou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Site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19F2181-99BB-A672-C5A0-C42DD8FA6AC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024607" y="2028172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" name="AutoShape 4" descr="Railway Design | Railway Design | Railway">
            <a:extLst>
              <a:ext uri="{FF2B5EF4-FFF2-40B4-BE49-F238E27FC236}">
                <a16:creationId xmlns:a16="http://schemas.microsoft.com/office/drawing/2014/main" id="{8CE538B1-85BD-34B4-5EFF-6E9C0753C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0" y="284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00B3B4-317E-C693-F240-2C7F6BC347E4}"/>
              </a:ext>
            </a:extLst>
          </p:cNvPr>
          <p:cNvSpPr txBox="1"/>
          <p:nvPr/>
        </p:nvSpPr>
        <p:spPr>
          <a:xfrm>
            <a:off x="152400" y="171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Diagrama C4</a:t>
            </a: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B9787F02-9ACC-13A6-300F-9455CC64B921}"/>
              </a:ext>
            </a:extLst>
          </p:cNvPr>
          <p:cNvSpPr/>
          <p:nvPr/>
        </p:nvSpPr>
        <p:spPr>
          <a:xfrm>
            <a:off x="3200400" y="927235"/>
            <a:ext cx="380997" cy="394956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BCF4388-EBF9-CF4D-6799-7E5D9A2BF8BF}"/>
              </a:ext>
            </a:extLst>
          </p:cNvPr>
          <p:cNvSpPr/>
          <p:nvPr/>
        </p:nvSpPr>
        <p:spPr>
          <a:xfrm>
            <a:off x="3953915" y="927236"/>
            <a:ext cx="1797050" cy="654050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Vite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4FFB951-3C40-3866-DF5D-3CA00A57FD70}"/>
              </a:ext>
            </a:extLst>
          </p:cNvPr>
          <p:cNvSpPr/>
          <p:nvPr/>
        </p:nvSpPr>
        <p:spPr>
          <a:xfrm>
            <a:off x="3953915" y="2709064"/>
            <a:ext cx="1797050" cy="654050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 + Express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37B065A-DF25-EE48-C0FB-948B1DE08C0C}"/>
              </a:ext>
            </a:extLst>
          </p:cNvPr>
          <p:cNvSpPr/>
          <p:nvPr/>
        </p:nvSpPr>
        <p:spPr>
          <a:xfrm>
            <a:off x="3953915" y="4222751"/>
            <a:ext cx="1797050" cy="654050"/>
          </a:xfrm>
          <a:prstGeom prst="round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Banco de Dados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240C6CC-03F3-6C1C-3251-7A4B7601A18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852440" y="1581286"/>
            <a:ext cx="0" cy="11277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72701E8-4CC8-A725-AD56-129EB3D615A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852440" y="3363114"/>
            <a:ext cx="0" cy="85963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ED503D7-FE6B-50B6-4CE0-BE20F34547CB}"/>
              </a:ext>
            </a:extLst>
          </p:cNvPr>
          <p:cNvSpPr/>
          <p:nvPr/>
        </p:nvSpPr>
        <p:spPr>
          <a:xfrm rot="16200000">
            <a:off x="1907460" y="4648938"/>
            <a:ext cx="234295" cy="19981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7531C0C-F536-B9E9-1DA4-04F6A0C601FF}"/>
              </a:ext>
            </a:extLst>
          </p:cNvPr>
          <p:cNvSpPr txBox="1"/>
          <p:nvPr/>
        </p:nvSpPr>
        <p:spPr>
          <a:xfrm>
            <a:off x="1025548" y="5881969"/>
            <a:ext cx="194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Contexto</a:t>
            </a:r>
          </a:p>
        </p:txBody>
      </p: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568B5C65-B6EE-5FD0-D48B-56529C507EB3}"/>
              </a:ext>
            </a:extLst>
          </p:cNvPr>
          <p:cNvSpPr/>
          <p:nvPr/>
        </p:nvSpPr>
        <p:spPr>
          <a:xfrm rot="16200000">
            <a:off x="4722585" y="4648940"/>
            <a:ext cx="234295" cy="19981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07AA680-FFFF-1FE7-3B9D-3EA4CEF5DEA1}"/>
              </a:ext>
            </a:extLst>
          </p:cNvPr>
          <p:cNvSpPr txBox="1"/>
          <p:nvPr/>
        </p:nvSpPr>
        <p:spPr>
          <a:xfrm>
            <a:off x="3840673" y="5881971"/>
            <a:ext cx="194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</a:p>
        </p:txBody>
      </p: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403BD0A4-A77F-2D30-F4DF-8827E92BB937}"/>
              </a:ext>
            </a:extLst>
          </p:cNvPr>
          <p:cNvSpPr/>
          <p:nvPr/>
        </p:nvSpPr>
        <p:spPr>
          <a:xfrm rot="16200000">
            <a:off x="7860559" y="4648938"/>
            <a:ext cx="234295" cy="19981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9B29CA6-3B0A-75E8-24D0-F938884981FE}"/>
              </a:ext>
            </a:extLst>
          </p:cNvPr>
          <p:cNvSpPr txBox="1"/>
          <p:nvPr/>
        </p:nvSpPr>
        <p:spPr>
          <a:xfrm>
            <a:off x="6978647" y="5881969"/>
            <a:ext cx="194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</a:t>
            </a:r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26B67341-3028-52B7-685C-23A34EFE06D1}"/>
              </a:ext>
            </a:extLst>
          </p:cNvPr>
          <p:cNvSpPr/>
          <p:nvPr/>
        </p:nvSpPr>
        <p:spPr>
          <a:xfrm>
            <a:off x="6196536" y="737457"/>
            <a:ext cx="380997" cy="88773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have Esquerda 40">
            <a:extLst>
              <a:ext uri="{FF2B5EF4-FFF2-40B4-BE49-F238E27FC236}">
                <a16:creationId xmlns:a16="http://schemas.microsoft.com/office/drawing/2014/main" id="{77C9BCDA-D195-774F-0A2A-E22CE2549DCC}"/>
              </a:ext>
            </a:extLst>
          </p:cNvPr>
          <p:cNvSpPr/>
          <p:nvPr/>
        </p:nvSpPr>
        <p:spPr>
          <a:xfrm>
            <a:off x="6196536" y="2189019"/>
            <a:ext cx="380997" cy="17754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CBF84CF-DD70-FD94-0856-1522939C4A3A}"/>
              </a:ext>
            </a:extLst>
          </p:cNvPr>
          <p:cNvSpPr/>
          <p:nvPr/>
        </p:nvSpPr>
        <p:spPr>
          <a:xfrm>
            <a:off x="7131045" y="712528"/>
            <a:ext cx="1797050" cy="336213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LoginPage.jsx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9FC158A-D398-AC8E-F748-C96E756BA4F4}"/>
              </a:ext>
            </a:extLst>
          </p:cNvPr>
          <p:cNvSpPr/>
          <p:nvPr/>
        </p:nvSpPr>
        <p:spPr>
          <a:xfrm>
            <a:off x="7131045" y="1264054"/>
            <a:ext cx="1797050" cy="336213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pt-BR" sz="1600" kern="0" dirty="0" err="1">
                <a:solidFill>
                  <a:prstClr val="black"/>
                </a:solidFill>
                <a:latin typeface="Calibri"/>
              </a:rPr>
              <a:t>HomePage</a:t>
            </a:r>
            <a:r>
              <a:rPr lang="pt-BR" sz="1600" kern="0" dirty="0">
                <a:solidFill>
                  <a:prstClr val="black"/>
                </a:solidFill>
                <a:latin typeface="Calibri"/>
              </a:rPr>
              <a:t> .</a:t>
            </a:r>
            <a:r>
              <a:rPr lang="pt-BR" sz="1600" kern="0" dirty="0" err="1">
                <a:solidFill>
                  <a:prstClr val="black"/>
                </a:solidFill>
                <a:latin typeface="Calibri"/>
              </a:rPr>
              <a:t>jsx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C5199C2-6E4E-0B4D-9C80-C85493495454}"/>
              </a:ext>
            </a:extLst>
          </p:cNvPr>
          <p:cNvSpPr/>
          <p:nvPr/>
        </p:nvSpPr>
        <p:spPr>
          <a:xfrm>
            <a:off x="7022008" y="2867982"/>
            <a:ext cx="1936755" cy="336213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Controllers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(index.js)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6B355B4-F3BD-2C7D-5467-91E88C21B6F1}"/>
              </a:ext>
            </a:extLst>
          </p:cNvPr>
          <p:cNvSpPr/>
          <p:nvPr/>
        </p:nvSpPr>
        <p:spPr>
          <a:xfrm>
            <a:off x="7022009" y="2189019"/>
            <a:ext cx="1936754" cy="336213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pt-BR" sz="1600" dirty="0" err="1"/>
              <a:t>Router</a:t>
            </a:r>
            <a:r>
              <a:rPr lang="pt-BR" sz="1600" dirty="0"/>
              <a:t> (</a:t>
            </a:r>
            <a:r>
              <a:rPr lang="pt-BR" sz="1600" dirty="0" err="1"/>
              <a:t>express</a:t>
            </a:r>
            <a:r>
              <a:rPr lang="pt-BR" sz="1600" dirty="0"/>
              <a:t>)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17C7BC6A-038B-97AE-4689-0873A20CC7CD}"/>
              </a:ext>
            </a:extLst>
          </p:cNvPr>
          <p:cNvSpPr/>
          <p:nvPr/>
        </p:nvSpPr>
        <p:spPr>
          <a:xfrm>
            <a:off x="7022008" y="3546945"/>
            <a:ext cx="1936755" cy="336213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Repository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pg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51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Coimbra</dc:creator>
  <cp:lastModifiedBy>Lucas Coimbra</cp:lastModifiedBy>
  <cp:revision>3</cp:revision>
  <dcterms:created xsi:type="dcterms:W3CDTF">2025-07-28T20:30:33Z</dcterms:created>
  <dcterms:modified xsi:type="dcterms:W3CDTF">2025-09-22T14:00:24Z</dcterms:modified>
</cp:coreProperties>
</file>