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21D51-8B06-7E3B-C3B5-077187B62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C53159-E76B-2771-1C78-2BAAA8D50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921CD9-59AD-621D-9FB4-4B6DBBA5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A7D215-33CF-0661-021D-15A226A1A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587D6-E007-1B96-307E-602F9272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72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6DA0-97A9-78F1-0789-077D507B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4F3FD7-757A-5363-6717-2804FCD9B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2693D4-141B-7A30-ED24-E60F0311A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E8D2C-4FBD-2429-7D68-0C122CFD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E23ACB-35C4-398A-A896-4785BF4D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07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2621C6-DBA0-9AB3-9DDE-1959C8114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F23D98-3741-A7E3-2359-CBF26BFC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8260F-7D5C-E9B2-0264-0AA30F3E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03321-012C-77FA-DF81-0FF5EC02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E54A61-CE29-92FA-89E8-54D1839A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5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01C9C-692B-00F3-BE37-A26EB23B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A1226-81EC-9C14-ECB8-CD726C17D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2C447B-ACDA-4483-EAF0-A1718E2D7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03DCAA-E07D-20AF-DD8A-01254CB6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59931-0225-D298-C3EE-87B86E27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27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72595-4064-AD27-65E5-78BF050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4C5B18-705D-68B3-4628-FFB958C8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671E5A-6686-DE13-5B2D-6132270DA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C9E223-3720-D440-08CC-480DD9D25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C1EF8-BC42-C7D3-16AE-1E5FE72B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C74C01-978C-6B4E-3328-D3B94E9F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BFA2B5-D36A-25B6-3535-02382E7FE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6B2A4-DF20-29F4-E348-238546FC9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8FA05F-5625-99D1-34E6-5764B27B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1C404C-7E7A-F344-F86F-42BD1551A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51C19C-0169-B3FE-74A8-F687C7C0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06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3AE59-77B8-10B8-6BCC-E57423F3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273B8B-972B-1191-CE22-D0B52BBF7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B17B8B8-2CDD-5ED8-B49A-05D002981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B92E8E-D51F-3C38-3F11-8744C1740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88AD6C-3B05-955C-2BF2-B0734128F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680CAEC-1DD0-3065-D1A2-4F72E71D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1FC210-7930-4045-78BD-4B52CD8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D3C32-F0CA-6819-E57F-F342BE32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692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A598D-29A4-1E2C-F987-1D3F658F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DFE93DA-2CBE-B708-6227-9E87897A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1E82EE-C014-870F-1C0A-A73531F5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CEF5E0-F52F-392B-7DA8-0AA626B4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42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8308856-C320-0F94-2416-792D00B61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F6B02E-F8A8-A7C8-8268-31542C1C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473917-1A3F-0B4A-D4F0-6E3FB77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5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F3626-A71F-3159-AF60-3B10EDFE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D7170-E102-B792-2772-12326C6C2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CE56C-ED03-D31B-F59E-7747C11CB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952C5C-20FF-FE16-E7B8-C57AFC1E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2E4DFA-6F36-C94B-4A9D-57A66348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933EAD-05E0-A374-BE3F-7F293A30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70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A91BE-85B3-A850-7D6E-62A4A7CC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C6A9D7D-B4CB-E826-2C91-6B4212B87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EA700-E08A-1623-22E0-D765A11E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2771D4-DA2C-B802-CAC9-3FB9C022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97F23E-5A0B-64A9-D138-E4DE89FB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8DACD5-D5C7-AFEB-25BD-4AED8287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55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942C14-EF70-0B40-334F-240E6862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25E21D-9342-042E-38BB-616F3308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D9C3D-2BB8-D993-F52D-B857E248E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A5991F-B862-4D50-818F-E1A1CDCEBCB3}" type="datetimeFigureOut">
              <a:rPr lang="pt-BR" smtClean="0"/>
              <a:t>12/08/2025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7ABE8-2C91-D73A-89E8-613433160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26CF7B-7CED-4349-2861-719B15C41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0501D-6979-49EB-B2CE-307D01322E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7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77030C4-839E-EDBA-F48C-7DABDA78D329}"/>
              </a:ext>
            </a:extLst>
          </p:cNvPr>
          <p:cNvSpPr/>
          <p:nvPr/>
        </p:nvSpPr>
        <p:spPr>
          <a:xfrm>
            <a:off x="4847182" y="1301371"/>
            <a:ext cx="1797050" cy="654050"/>
          </a:xfrm>
          <a:prstGeom prst="roundRect">
            <a:avLst/>
          </a:prstGeom>
          <a:solidFill>
            <a:srgbClr val="F7964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Usuário Final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Navegador web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50A661EE-5841-DD8C-3750-C2791F9F42EA}"/>
              </a:ext>
            </a:extLst>
          </p:cNvPr>
          <p:cNvSpPr/>
          <p:nvPr/>
        </p:nvSpPr>
        <p:spPr>
          <a:xfrm>
            <a:off x="4847182" y="2488821"/>
            <a:ext cx="1797050" cy="654050"/>
          </a:xfrm>
          <a:prstGeom prst="roundRect">
            <a:avLst/>
          </a:prstGeom>
          <a:solidFill>
            <a:srgbClr val="C0504D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Frontend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React</a:t>
            </a: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+ Vite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9B3E3A9-54BF-C74C-2247-AD935E27888D}"/>
              </a:ext>
            </a:extLst>
          </p:cNvPr>
          <p:cNvSpPr/>
          <p:nvPr/>
        </p:nvSpPr>
        <p:spPr>
          <a:xfrm>
            <a:off x="4847182" y="3676271"/>
            <a:ext cx="1797050" cy="654050"/>
          </a:xfrm>
          <a:prstGeom prst="roundRect">
            <a:avLst/>
          </a:prstGeom>
          <a:solidFill>
            <a:srgbClr val="4BACC6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Backend</a:t>
            </a:r>
            <a:endParaRPr kumimoji="0" lang="pt-BR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Node.js + Express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04E2A856-1F52-3288-FAF2-D8D8E3CC5126}"/>
              </a:ext>
            </a:extLst>
          </p:cNvPr>
          <p:cNvSpPr/>
          <p:nvPr/>
        </p:nvSpPr>
        <p:spPr>
          <a:xfrm>
            <a:off x="4847182" y="4863721"/>
            <a:ext cx="1797050" cy="654050"/>
          </a:xfrm>
          <a:prstGeom prst="roundRect">
            <a:avLst/>
          </a:prstGeom>
          <a:solidFill>
            <a:srgbClr val="9BBB59">
              <a:lumMod val="40000"/>
              <a:lumOff val="6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Banco de Dados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PostgreSQL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D42604B-A578-A7B9-FC91-FD42930AAEF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5745707" y="1955421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7A462274-BD1F-445C-98C8-D26236AB77E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745707" y="3142871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9849A3D6-243E-DC73-2DC3-B5B0B51BB6B1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45707" y="4330321"/>
            <a:ext cx="0" cy="53340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23" name="Imagem 22">
            <a:extLst>
              <a:ext uri="{FF2B5EF4-FFF2-40B4-BE49-F238E27FC236}">
                <a16:creationId xmlns:a16="http://schemas.microsoft.com/office/drawing/2014/main" id="{860D9B41-E9A6-CE43-1E3B-56985293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4102"/>
          <a:stretch>
            <a:fillRect/>
          </a:stretch>
        </p:blipFill>
        <p:spPr>
          <a:xfrm>
            <a:off x="3399544" y="2412452"/>
            <a:ext cx="1344451" cy="533401"/>
          </a:xfrm>
          <a:prstGeom prst="rect">
            <a:avLst/>
          </a:prstGeom>
        </p:spPr>
      </p:pic>
      <p:pic>
        <p:nvPicPr>
          <p:cNvPr id="24" name="Picture 8" descr="What are the prime differences between Node JS and Express JS | by A Smith  | Medium">
            <a:extLst>
              <a:ext uri="{FF2B5EF4-FFF2-40B4-BE49-F238E27FC236}">
                <a16:creationId xmlns:a16="http://schemas.microsoft.com/office/drawing/2014/main" id="{5F5C1D41-E1BE-ADF8-1592-194EC66DE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6" t="5110" r="16311" b="13134"/>
          <a:stretch>
            <a:fillRect/>
          </a:stretch>
        </p:blipFill>
        <p:spPr bwMode="auto">
          <a:xfrm>
            <a:off x="3497014" y="3606421"/>
            <a:ext cx="1104900" cy="80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3227BAB-6BDA-0574-9E51-227665EF32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93"/>
          <a:stretch>
            <a:fillRect/>
          </a:stretch>
        </p:blipFill>
        <p:spPr>
          <a:xfrm>
            <a:off x="3399543" y="2888702"/>
            <a:ext cx="1344451" cy="311150"/>
          </a:xfrm>
          <a:prstGeom prst="rect">
            <a:avLst/>
          </a:prstGeom>
        </p:spPr>
      </p:pic>
      <p:pic>
        <p:nvPicPr>
          <p:cNvPr id="26" name="Picture 10" descr="Postgresql simples a marca logo - Ícones Social media e Logos">
            <a:extLst>
              <a:ext uri="{FF2B5EF4-FFF2-40B4-BE49-F238E27FC236}">
                <a16:creationId xmlns:a16="http://schemas.microsoft.com/office/drawing/2014/main" id="{BC6D3A0A-9215-0FEF-44E4-6B7D2901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293" y="4819271"/>
            <a:ext cx="74295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 descr="40,300+ Page Navigation Icons Stock Illustrations, Royalty-Free Vector  Graphics &amp; Clip Art - iStock">
            <a:extLst>
              <a:ext uri="{FF2B5EF4-FFF2-40B4-BE49-F238E27FC236}">
                <a16:creationId xmlns:a16="http://schemas.microsoft.com/office/drawing/2014/main" id="{0564BCB2-72E2-2FC9-3A3C-99B7B93FA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4" t="26580" r="21132" b="26580"/>
          <a:stretch>
            <a:fillRect/>
          </a:stretch>
        </p:blipFill>
        <p:spPr bwMode="auto">
          <a:xfrm>
            <a:off x="7222000" y="1435142"/>
            <a:ext cx="477292" cy="386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rcel Logo, symbol, meaning, history, PNG, brand">
            <a:extLst>
              <a:ext uri="{FF2B5EF4-FFF2-40B4-BE49-F238E27FC236}">
                <a16:creationId xmlns:a16="http://schemas.microsoft.com/office/drawing/2014/main" id="{7F6C4FF0-CCCB-BC29-B97B-2006C78F8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69" y="2488990"/>
            <a:ext cx="1162755" cy="65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Railway Design | Railway Design | Railway">
            <a:extLst>
              <a:ext uri="{FF2B5EF4-FFF2-40B4-BE49-F238E27FC236}">
                <a16:creationId xmlns:a16="http://schemas.microsoft.com/office/drawing/2014/main" id="{3E1B6492-8741-0F09-B76E-998056F95B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2" name="Picture 8" descr="Railway Design | Railway Design | Railway">
            <a:extLst>
              <a:ext uri="{FF2B5EF4-FFF2-40B4-BE49-F238E27FC236}">
                <a16:creationId xmlns:a16="http://schemas.microsoft.com/office/drawing/2014/main" id="{A3BD04E2-B22D-67A9-C78B-6D5BB0A12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269" y="3828290"/>
            <a:ext cx="1162755" cy="3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ailway Design | Railway Design | Railway">
            <a:extLst>
              <a:ext uri="{FF2B5EF4-FFF2-40B4-BE49-F238E27FC236}">
                <a16:creationId xmlns:a16="http://schemas.microsoft.com/office/drawing/2014/main" id="{D9A6436B-0C7A-3AB9-2403-871F412BF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455" y="5031245"/>
            <a:ext cx="1162755" cy="31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EA35D1-60C5-2890-48CA-C2448D7C9FE6}"/>
              </a:ext>
            </a:extLst>
          </p:cNvPr>
          <p:cNvSpPr txBox="1"/>
          <p:nvPr/>
        </p:nvSpPr>
        <p:spPr>
          <a:xfrm>
            <a:off x="8420561" y="3740060"/>
            <a:ext cx="1149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Cloud</a:t>
            </a:r>
            <a:br>
              <a:rPr kumimoji="0" lang="pt-BR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pt-BR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Providers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3F244EED-06BE-3CE2-20DE-9421A2549477}"/>
              </a:ext>
            </a:extLst>
          </p:cNvPr>
          <p:cNvSpPr/>
          <p:nvPr/>
        </p:nvSpPr>
        <p:spPr>
          <a:xfrm rot="10800000">
            <a:off x="8172286" y="2571750"/>
            <a:ext cx="380997" cy="279828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have Esquerda 7">
            <a:extLst>
              <a:ext uri="{FF2B5EF4-FFF2-40B4-BE49-F238E27FC236}">
                <a16:creationId xmlns:a16="http://schemas.microsoft.com/office/drawing/2014/main" id="{BD172048-1C28-BAF3-9F4F-5BB97B004CB2}"/>
              </a:ext>
            </a:extLst>
          </p:cNvPr>
          <p:cNvSpPr/>
          <p:nvPr/>
        </p:nvSpPr>
        <p:spPr>
          <a:xfrm>
            <a:off x="2974007" y="2399647"/>
            <a:ext cx="380997" cy="201984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FDF6B0C-83E8-0BAF-0A96-305CD50D3975}"/>
              </a:ext>
            </a:extLst>
          </p:cNvPr>
          <p:cNvSpPr txBox="1"/>
          <p:nvPr/>
        </p:nvSpPr>
        <p:spPr>
          <a:xfrm>
            <a:off x="1840446" y="3178738"/>
            <a:ext cx="11495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 err="1">
                <a:solidFill>
                  <a:prstClr val="black"/>
                </a:solidFill>
                <a:latin typeface="Calibri"/>
              </a:rPr>
              <a:t>Development</a:t>
            </a:r>
            <a:endParaRPr lang="pt-BR" sz="1200" kern="0" dirty="0">
              <a:solidFill>
                <a:prstClr val="black"/>
              </a:solidFill>
              <a:latin typeface="Calibri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0" dirty="0">
                <a:solidFill>
                  <a:prstClr val="black"/>
                </a:solidFill>
                <a:latin typeface="Calibri"/>
              </a:rPr>
              <a:t>Frameworks</a:t>
            </a:r>
            <a:endParaRPr kumimoji="0" lang="pt-BR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61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Coimbra</dc:creator>
  <cp:lastModifiedBy>Lucas Coimbra</cp:lastModifiedBy>
  <cp:revision>2</cp:revision>
  <dcterms:created xsi:type="dcterms:W3CDTF">2025-07-28T20:30:33Z</dcterms:created>
  <dcterms:modified xsi:type="dcterms:W3CDTF">2025-08-13T01:13:42Z</dcterms:modified>
</cp:coreProperties>
</file>