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3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7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3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30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9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4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2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CDD5-D504-4101-BF4D-ECEE2D22401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ECAE-C334-4C97-B854-B3CBF8317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907" y="4119452"/>
            <a:ext cx="9144000" cy="1794210"/>
          </a:xfrm>
        </p:spPr>
        <p:txBody>
          <a:bodyPr/>
          <a:lstStyle/>
          <a:p>
            <a:r>
              <a:rPr lang="pt-BR" dirty="0" smtClean="0"/>
              <a:t>Trabalho 01 </a:t>
            </a:r>
          </a:p>
          <a:p>
            <a:r>
              <a:rPr lang="pt-BR" dirty="0" smtClean="0"/>
              <a:t>Linguagem: </a:t>
            </a:r>
            <a:r>
              <a:rPr lang="pt-BR" dirty="0" err="1" smtClean="0"/>
              <a:t>Kotlin</a:t>
            </a:r>
            <a:endParaRPr lang="pt-BR" dirty="0" smtClean="0"/>
          </a:p>
          <a:p>
            <a:r>
              <a:rPr lang="pt-BR" dirty="0" smtClean="0"/>
              <a:t>Nome: Lucas Alves de Sousa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7" y="512874"/>
            <a:ext cx="952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Introdução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Kotlin</a:t>
            </a:r>
            <a:r>
              <a:rPr lang="pt-BR" dirty="0" smtClean="0"/>
              <a:t> é uma linguagem nova, lançada oficialmente em fevereiro de 2016.</a:t>
            </a:r>
          </a:p>
          <a:p>
            <a:r>
              <a:rPr lang="pt-BR" dirty="0" smtClean="0"/>
              <a:t>O código </a:t>
            </a:r>
            <a:r>
              <a:rPr lang="pt-BR" dirty="0" err="1" smtClean="0"/>
              <a:t>Kotlin</a:t>
            </a:r>
            <a:r>
              <a:rPr lang="pt-BR" dirty="0" smtClean="0"/>
              <a:t> roda em JVM (Java virtual </a:t>
            </a:r>
            <a:r>
              <a:rPr lang="pt-BR" dirty="0" err="1" smtClean="0"/>
              <a:t>Machine</a:t>
            </a:r>
            <a:r>
              <a:rPr lang="pt-BR" dirty="0" smtClean="0"/>
              <a:t>) e também pode ser traduzido para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Kotlin</a:t>
            </a:r>
            <a:r>
              <a:rPr lang="pt-BR" dirty="0" smtClean="0"/>
              <a:t> foi projetada para ser </a:t>
            </a:r>
            <a:r>
              <a:rPr lang="pt-BR" dirty="0" err="1" smtClean="0"/>
              <a:t>interoperável</a:t>
            </a:r>
            <a:r>
              <a:rPr lang="pt-BR" dirty="0" smtClean="0"/>
              <a:t> com o código Java, apesar das sintaxes não serem compatíveis.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Classificação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Kotlin</a:t>
            </a:r>
            <a:r>
              <a:rPr lang="pt-BR" dirty="0" smtClean="0"/>
              <a:t> é uma linguagem compilada e de </a:t>
            </a:r>
            <a:r>
              <a:rPr lang="pt-BR" dirty="0" err="1" smtClean="0"/>
              <a:t>multi-paradigmas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Imperativa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Funcional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Orientada a Objetos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89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Classificação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Kotlin</a:t>
            </a:r>
            <a:r>
              <a:rPr lang="pt-BR" dirty="0" smtClean="0"/>
              <a:t> possui </a:t>
            </a:r>
            <a:r>
              <a:rPr lang="pt-BR" dirty="0" err="1" smtClean="0"/>
              <a:t>tipagem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Forte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Estática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Inferida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9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Avaliação Comparativa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(</a:t>
            </a:r>
            <a:r>
              <a:rPr lang="pt-BR" dirty="0" err="1" smtClean="0"/>
              <a:t>readability</a:t>
            </a:r>
            <a:r>
              <a:rPr lang="pt-BR" dirty="0"/>
              <a:t>)</a:t>
            </a:r>
            <a:r>
              <a:rPr lang="pt-BR" dirty="0" smtClean="0"/>
              <a:t>: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código </a:t>
            </a:r>
            <a:r>
              <a:rPr lang="pt-BR" dirty="0" err="1" smtClean="0"/>
              <a:t>Kotlin</a:t>
            </a:r>
            <a:r>
              <a:rPr lang="pt-BR" dirty="0" smtClean="0"/>
              <a:t> é fácil de ser compreendido. </a:t>
            </a:r>
            <a:r>
              <a:rPr lang="pt-BR" dirty="0" smtClean="0"/>
              <a:t>É fácil identificar quais são as variáveis do programa, pois todas são iniciados por um identificador chamado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pt-BR" dirty="0" smtClean="0"/>
              <a:t>. A </a:t>
            </a:r>
            <a:r>
              <a:rPr lang="pt-BR" dirty="0" err="1" smtClean="0"/>
              <a:t>identação</a:t>
            </a:r>
            <a:r>
              <a:rPr lang="pt-BR" dirty="0" smtClean="0"/>
              <a:t> obrigatória também ajuda na leitura.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 smtClean="0"/>
              <a:t>Escrita (</a:t>
            </a:r>
            <a:r>
              <a:rPr lang="pt-BR" dirty="0" err="1" smtClean="0"/>
              <a:t>writability</a:t>
            </a:r>
            <a:r>
              <a:rPr lang="pt-BR" dirty="0" smtClean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 escrita em </a:t>
            </a:r>
            <a:r>
              <a:rPr lang="pt-BR" dirty="0" err="1" smtClean="0"/>
              <a:t>Kotlin</a:t>
            </a:r>
            <a:r>
              <a:rPr lang="pt-BR" dirty="0"/>
              <a:t> </a:t>
            </a:r>
            <a:r>
              <a:rPr lang="pt-BR" dirty="0" smtClean="0"/>
              <a:t>não é muito boa, por ser orientada a objetos e possuir muitas classes. Porém, comparando a Java, </a:t>
            </a:r>
            <a:r>
              <a:rPr lang="pt-BR" dirty="0" err="1" smtClean="0"/>
              <a:t>Kotlin</a:t>
            </a:r>
            <a:r>
              <a:rPr lang="pt-BR" dirty="0" smtClean="0"/>
              <a:t> possui a escrita melhor, pois tem o paradigma funcional nativo. A inferência de tipo também ajuda no seu </a:t>
            </a:r>
            <a:r>
              <a:rPr lang="pt-BR" dirty="0" err="1" smtClean="0"/>
              <a:t>writability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3318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Avaliação Comparativa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Expressividade (</a:t>
            </a:r>
            <a:r>
              <a:rPr lang="pt-BR" dirty="0" err="1" smtClean="0"/>
              <a:t>expressiveness</a:t>
            </a:r>
            <a:r>
              <a:rPr lang="pt-BR" dirty="0" smtClean="0"/>
              <a:t>):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/>
              <a:t>Kotlin</a:t>
            </a:r>
            <a:r>
              <a:rPr lang="pt-BR" dirty="0" smtClean="0"/>
              <a:t> possui alto poder de expressão. </a:t>
            </a:r>
            <a:r>
              <a:rPr lang="pt-BR" dirty="0" smtClean="0"/>
              <a:t>Uma das </a:t>
            </a:r>
            <a:r>
              <a:rPr lang="pt-BR" dirty="0" smtClean="0"/>
              <a:t>principais características </a:t>
            </a:r>
            <a:r>
              <a:rPr lang="pt-BR" dirty="0" smtClean="0"/>
              <a:t>de </a:t>
            </a:r>
            <a:r>
              <a:rPr lang="pt-BR" dirty="0" err="1" smtClean="0"/>
              <a:t>Kotlin</a:t>
            </a:r>
            <a:r>
              <a:rPr lang="pt-BR" dirty="0" smtClean="0"/>
              <a:t> é que esta linguagem diferencia variáveis nulas e não-nulas.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>
              <a:buNone/>
            </a:pPr>
            <a:r>
              <a:rPr lang="pt-BR" sz="2400" dirty="0" smtClean="0"/>
              <a:t>-&gt; Operador  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</a:rPr>
              <a:t>?.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err="1" smtClean="0">
                <a:solidFill>
                  <a:schemeClr val="accent3">
                    <a:lumMod val="75000"/>
                  </a:schemeClr>
                </a:solidFill>
              </a:rPr>
              <a:t>bob</a:t>
            </a:r>
            <a:r>
              <a:rPr lang="pt-BR" sz="2400" dirty="0" err="1" smtClean="0">
                <a:solidFill>
                  <a:schemeClr val="accent3">
                    <a:lumMod val="75000"/>
                  </a:schemeClr>
                </a:solidFill>
              </a:rPr>
              <a:t>?.departamento?.chefe?.nome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</a:rPr>
              <a:t>/*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</a:rPr>
              <a:t>retorna o nome do chefe do departamento de Bob, caso Bob esteja em algum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</a:rPr>
              <a:t>departamento </a:t>
            </a:r>
            <a:r>
              <a:rPr lang="pt-BR" sz="2400" dirty="0" smtClean="0">
                <a:solidFill>
                  <a:schemeClr val="accent3">
                    <a:lumMod val="75000"/>
                  </a:schemeClr>
                </a:solidFill>
              </a:rPr>
              <a:t>e caso esse departamento tenha algum chefe */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09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Avaliação Comparativa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-&gt; Operador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?:</a:t>
            </a:r>
          </a:p>
          <a:p>
            <a:pPr marL="0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fun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sayHello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maybe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?,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neverNull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val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maybe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?: "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stranger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println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("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Hello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$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");</a:t>
            </a:r>
            <a:endParaRPr lang="pt-B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// retorna "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Hello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stranger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", se a variável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maybe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for nula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86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Conclusão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Kotlin</a:t>
            </a:r>
            <a:r>
              <a:rPr lang="pt-BR" dirty="0" smtClean="0"/>
              <a:t> </a:t>
            </a:r>
            <a:r>
              <a:rPr lang="pt-BR" dirty="0" smtClean="0"/>
              <a:t>foi projetada para ser uma linguagem </a:t>
            </a:r>
            <a:r>
              <a:rPr lang="pt-BR" dirty="0" smtClean="0"/>
              <a:t>orientada </a:t>
            </a:r>
            <a:r>
              <a:rPr lang="pt-BR" dirty="0" smtClean="0"/>
              <a:t>a objetos </a:t>
            </a:r>
            <a:r>
              <a:rPr lang="pt-BR" dirty="0" smtClean="0"/>
              <a:t>de</a:t>
            </a:r>
          </a:p>
          <a:p>
            <a:pPr marL="0" indent="0">
              <a:buNone/>
            </a:pPr>
            <a:r>
              <a:rPr lang="pt-BR" dirty="0" smtClean="0"/>
              <a:t>força </a:t>
            </a:r>
            <a:r>
              <a:rPr lang="pt-BR" dirty="0" smtClean="0"/>
              <a:t>industrial </a:t>
            </a:r>
            <a:r>
              <a:rPr lang="pt-BR" dirty="0" smtClean="0"/>
              <a:t>(atualmente, está fazendo sucesso </a:t>
            </a:r>
            <a:r>
              <a:rPr lang="pt-BR" dirty="0" smtClean="0"/>
              <a:t>no mundo </a:t>
            </a:r>
            <a:r>
              <a:rPr lang="pt-BR" dirty="0" err="1" smtClean="0"/>
              <a:t>android</a:t>
            </a:r>
            <a:r>
              <a:rPr lang="pt-BR" dirty="0" smtClean="0"/>
              <a:t>) </a:t>
            </a:r>
            <a:r>
              <a:rPr lang="pt-BR" dirty="0" smtClean="0"/>
              <a:t>e </a:t>
            </a:r>
          </a:p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 smtClean="0"/>
              <a:t>ser uma linguagem </a:t>
            </a:r>
            <a:r>
              <a:rPr lang="pt-BR" dirty="0" smtClean="0"/>
              <a:t>melhor </a:t>
            </a:r>
            <a:r>
              <a:rPr lang="pt-BR" dirty="0" smtClean="0"/>
              <a:t>do que Java, mas </a:t>
            </a:r>
            <a:r>
              <a:rPr lang="pt-BR" dirty="0" smtClean="0"/>
              <a:t>sendo </a:t>
            </a:r>
            <a:r>
              <a:rPr lang="pt-BR" dirty="0" err="1" smtClean="0"/>
              <a:t>interoperável</a:t>
            </a:r>
            <a:r>
              <a:rPr lang="pt-BR" dirty="0" smtClean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 </a:t>
            </a:r>
            <a:r>
              <a:rPr lang="pt-BR" dirty="0" smtClean="0"/>
              <a:t>o código Java, </a:t>
            </a:r>
            <a:r>
              <a:rPr lang="pt-BR" dirty="0" smtClean="0"/>
              <a:t>permitindo </a:t>
            </a:r>
            <a:r>
              <a:rPr lang="pt-BR" dirty="0" smtClean="0"/>
              <a:t>que as empresas </a:t>
            </a:r>
            <a:r>
              <a:rPr lang="pt-BR" dirty="0" smtClean="0"/>
              <a:t>façam </a:t>
            </a:r>
            <a:r>
              <a:rPr lang="pt-BR" dirty="0" smtClean="0"/>
              <a:t>uma migração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 </a:t>
            </a:r>
            <a:r>
              <a:rPr lang="pt-BR" dirty="0" smtClean="0"/>
              <a:t>Java para </a:t>
            </a:r>
            <a:r>
              <a:rPr lang="pt-BR" dirty="0" err="1" smtClean="0"/>
              <a:t>Kotlin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840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 </vt:lpstr>
      <vt:lpstr>Introdução</vt:lpstr>
      <vt:lpstr>Classificação</vt:lpstr>
      <vt:lpstr>Classificação</vt:lpstr>
      <vt:lpstr>Avaliação Comparativa</vt:lpstr>
      <vt:lpstr>Avaliação Comparativa</vt:lpstr>
      <vt:lpstr>Avaliação Comparativa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Lucas</dc:creator>
  <cp:lastModifiedBy>Lucas</cp:lastModifiedBy>
  <cp:revision>8</cp:revision>
  <dcterms:created xsi:type="dcterms:W3CDTF">2016-09-05T23:20:28Z</dcterms:created>
  <dcterms:modified xsi:type="dcterms:W3CDTF">2016-09-09T01:52:43Z</dcterms:modified>
</cp:coreProperties>
</file>