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5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02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04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0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1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5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6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5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D29CD5-132D-4788-A178-5D7646AAB8DD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DFFE3C3-2105-44AC-9E1A-BCC26C1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871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otlin_(programming_language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7938" y="568572"/>
            <a:ext cx="9144000" cy="2387600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8438" y="533102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 01</a:t>
            </a:r>
          </a:p>
          <a:p>
            <a:pPr algn="l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Lucas Alves de Sousa</a:t>
            </a:r>
          </a:p>
          <a:p>
            <a:pPr algn="l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38" y="669702"/>
            <a:ext cx="952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Avaliação Comparativa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?: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sayHello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neverNull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?: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stranger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"</a:t>
            </a:r>
            <a:r>
              <a:rPr lang="pt-BR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stranger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se a variável </a:t>
            </a:r>
            <a:r>
              <a:rPr lang="pt-BR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nula</a:t>
            </a:r>
          </a:p>
        </p:txBody>
      </p:sp>
    </p:spTree>
    <p:extLst>
      <p:ext uri="{BB962C8B-B14F-4D97-AF65-F5344CB8AC3E}">
        <p14:creationId xmlns:p14="http://schemas.microsoft.com/office/powerpoint/2010/main" val="293112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Conclusão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Percebemos que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foi projetada para ser uma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objetos de força industrial e para ser uma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melhor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que Java, mas sendo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interoperável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 o código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Java,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permitindo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as empresas façam uma migração de Java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  <a:p>
            <a:pPr marL="0" indent="0">
              <a:buNone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43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Bibliografia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sz="2400" dirty="0" smtClean="0"/>
              <a:t>Wikipédia: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>
                <a:solidFill>
                  <a:schemeClr val="bg2">
                    <a:lumMod val="50000"/>
                    <a:lumOff val="50000"/>
                  </a:schemeClr>
                </a:solidFill>
                <a:hlinkClick r:id="rId2"/>
              </a:rPr>
              <a:t>https</a:t>
            </a:r>
            <a:r>
              <a:rPr lang="pt-BR" sz="2400" dirty="0">
                <a:solidFill>
                  <a:schemeClr val="bg2">
                    <a:lumMod val="50000"/>
                    <a:lumOff val="50000"/>
                  </a:schemeClr>
                </a:solidFill>
                <a:hlinkClick r:id="rId2"/>
              </a:rPr>
              <a:t>://en.wikipedia.org/wiki/Kotlin_(programming_language</a:t>
            </a:r>
            <a:r>
              <a:rPr lang="pt-BR" sz="2400" dirty="0" smtClean="0">
                <a:solidFill>
                  <a:schemeClr val="bg2">
                    <a:lumMod val="50000"/>
                    <a:lumOff val="50000"/>
                  </a:schemeClr>
                </a:solidFill>
                <a:hlinkClick r:id="rId2"/>
              </a:rPr>
              <a:t>)</a:t>
            </a:r>
            <a:endParaRPr lang="pt-BR" sz="2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/>
              <a:t> </a:t>
            </a:r>
            <a:r>
              <a:rPr lang="pt-BR" sz="2400" dirty="0" smtClean="0"/>
              <a:t>Site </a:t>
            </a:r>
            <a:r>
              <a:rPr lang="pt-BR" sz="2400" dirty="0"/>
              <a:t>oficial: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	</a:t>
            </a:r>
            <a:r>
              <a:rPr lang="pt-BR" sz="2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http</a:t>
            </a:r>
            <a:r>
              <a:rPr lang="pt-BR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://</a:t>
            </a:r>
            <a:r>
              <a:rPr lang="pt-BR" sz="2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kotlinlang.org</a:t>
            </a:r>
            <a:endParaRPr lang="pt-BR" sz="2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uma linguagem de programação de código aberto (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  <a:p>
            <a:pPr marL="0" indent="0">
              <a:buNone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desenvolvida pela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que roda em uma JVM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Máquina virtual Java) e que também pode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 traduzida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foi projetada para ser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interoperável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 Java, apesar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das sintaxes não serem compatíveis</a:t>
            </a:r>
          </a:p>
        </p:txBody>
      </p:sp>
    </p:spTree>
    <p:extLst>
      <p:ext uri="{BB962C8B-B14F-4D97-AF65-F5344CB8AC3E}">
        <p14:creationId xmlns:p14="http://schemas.microsoft.com/office/powerpoint/2010/main" val="98676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Origens e Influências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2011,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lançou o projeto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A empresa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alegava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maioria das linguagens de programação não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tinham as 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procuradas por eles, com exceção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 linguagem 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“Scala”.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Origens e influências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Porém, a linguagem Scala tinha uma deficiência evidente: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seu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compilação. 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dos objetivos principais 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compilar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tão rápido quanto Java.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46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Origens e Influências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é uma linguagem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recém nascida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lançada oficialmente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15 de fevereiro de 2016.</a:t>
            </a:r>
          </a:p>
        </p:txBody>
      </p:sp>
    </p:spTree>
    <p:extLst>
      <p:ext uri="{BB962C8B-B14F-4D97-AF65-F5344CB8AC3E}">
        <p14:creationId xmlns:p14="http://schemas.microsoft.com/office/powerpoint/2010/main" val="93961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Classificação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uma linguagem compilada e de paradigmas: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Imperativa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Funcional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Orientada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objetos.</a:t>
            </a:r>
          </a:p>
        </p:txBody>
      </p:sp>
    </p:spTree>
    <p:extLst>
      <p:ext uri="{BB962C8B-B14F-4D97-AF65-F5344CB8AC3E}">
        <p14:creationId xmlns:p14="http://schemas.microsoft.com/office/powerpoint/2010/main" val="217965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Classificação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possui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tipagem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Forte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Estática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Inferida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7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Avaliação Comparativa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principal diferencial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que esta linguagem diferencia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nulas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não-nulas. Todos os objetos nulos devem ser declarados com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“?"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logo após o nome do seu tipo de dado. Operações em objetos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nulos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precisam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cuidado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especial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dos programadores. Pensando nisso,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duas operações que deixam os programadores seguros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trabalhar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objetos nulos.</a:t>
            </a:r>
          </a:p>
        </p:txBody>
      </p:sp>
    </p:spTree>
    <p:extLst>
      <p:ext uri="{BB962C8B-B14F-4D97-AF65-F5344CB8AC3E}">
        <p14:creationId xmlns:p14="http://schemas.microsoft.com/office/powerpoint/2010/main" val="297088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Avaliação Comparativa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?.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?.departamento?.chefe?.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retorna 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nome do chefe do departamento de Bob, caso Bob esteja em algum </a:t>
            </a:r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esse departamento tenha algum </a:t>
            </a:r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chefe */</a:t>
            </a:r>
            <a:endParaRPr lang="pt-BR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00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TM03457503[[fn=Cotável]]</Template>
  <TotalTime>31</TotalTime>
  <Words>292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Citável</vt:lpstr>
      <vt:lpstr> </vt:lpstr>
      <vt:lpstr>Introdução</vt:lpstr>
      <vt:lpstr>Origens e Influências</vt:lpstr>
      <vt:lpstr>Origens e influências</vt:lpstr>
      <vt:lpstr>Origens e Influências</vt:lpstr>
      <vt:lpstr>Classificação</vt:lpstr>
      <vt:lpstr>Classificação</vt:lpstr>
      <vt:lpstr>Avaliação Comparativa</vt:lpstr>
      <vt:lpstr>Avaliação Comparativa</vt:lpstr>
      <vt:lpstr>Avaliação Comparativa</vt:lpstr>
      <vt:lpstr>Conclusão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Lucas</dc:creator>
  <cp:lastModifiedBy>Lucas</cp:lastModifiedBy>
  <cp:revision>4</cp:revision>
  <dcterms:created xsi:type="dcterms:W3CDTF">2016-09-05T00:29:00Z</dcterms:created>
  <dcterms:modified xsi:type="dcterms:W3CDTF">2016-09-05T01:00:22Z</dcterms:modified>
</cp:coreProperties>
</file>