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LmYIn2rqsarFB/OAax0Xf9xoY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3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2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erramienta-audiestimulos.vercel.app/" TargetMode="External"/><Relationship Id="rId4" Type="http://schemas.openxmlformats.org/officeDocument/2006/relationships/hyperlink" Target="https://www.canva.com/design/DAFib4ByNQs/lb6dOCPtSbrNuWRiLJbVIA/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00200" y="1408175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s-ES"/>
              <a:t>TRABAJO INTERCÁTEDRA</a:t>
            </a:r>
            <a:br>
              <a:rPr lang="es-ES"/>
            </a:br>
            <a:r>
              <a:rPr lang="es-ES"/>
              <a:t>CASO 5: IMPLANTES COCLEARES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695194" y="3803906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800"/>
              <a:t>Lucas Confalonieri</a:t>
            </a:r>
            <a:r>
              <a:rPr lang="es-ES" sz="2800"/>
              <a:t>, </a:t>
            </a:r>
            <a:r>
              <a:rPr lang="es-ES" sz="2800"/>
              <a:t>Paula Garcia</a:t>
            </a:r>
            <a:r>
              <a:rPr lang="es-ES" sz="2800"/>
              <a:t>, </a:t>
            </a:r>
            <a:r>
              <a:rPr lang="es-ES" sz="2800"/>
              <a:t>Victoria Pezz</a:t>
            </a:r>
            <a:r>
              <a:rPr lang="es-ES" sz="2800"/>
              <a:t>, </a:t>
            </a:r>
            <a:r>
              <a:rPr lang="es-ES" sz="2800"/>
              <a:t>Victoria Pintos</a:t>
            </a:r>
            <a:r>
              <a:rPr lang="es-ES" sz="2800"/>
              <a:t>, </a:t>
            </a:r>
            <a:r>
              <a:rPr lang="es-ES" sz="2800"/>
              <a:t>Zaira Uribe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APLICACIÓN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1660516" y="2813148"/>
            <a:ext cx="3398046" cy="27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Prototipo preliminar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Para visualizar la idea de la aplicación web que íbamos a desarrollar. Utilizando elementos gráficos y colores, diseñamos las interfaces y representamos cada etapa del programa.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6872485" y="2813148"/>
            <a:ext cx="4058370" cy="24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Aplicación functional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En la aplicación funcional, agregamos nuevas acciones y mayor interactividad para brindar una mayor variedad de estímulos auditivos y permitir un mayor grado de participación del paciente en su proceso de rehabilitación.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6872475" y="5467100"/>
            <a:ext cx="34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>
                <a:solidFill>
                  <a:schemeClr val="hlink"/>
                </a:solidFill>
                <a:hlinkClick r:id="rId3"/>
              </a:rPr>
              <a:t>Aplicación Web</a:t>
            </a:r>
            <a:endParaRPr sz="1600"/>
          </a:p>
        </p:txBody>
      </p:sp>
      <p:sp>
        <p:nvSpPr>
          <p:cNvPr id="166" name="Google Shape;166;p10"/>
          <p:cNvSpPr txBox="1"/>
          <p:nvPr/>
        </p:nvSpPr>
        <p:spPr>
          <a:xfrm>
            <a:off x="1660525" y="54671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>
                <a:solidFill>
                  <a:schemeClr val="hlink"/>
                </a:solidFill>
                <a:hlinkClick r:id="rId4"/>
              </a:rPr>
              <a:t>Canva diseño preliminar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s-ES"/>
              <a:t>CONCLUSIÓN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2071745" y="60423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167000" y="2578477"/>
            <a:ext cx="58686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La idea del trabajo es desarrollar un sistema llamado “Audiestimulos” que permita la </a:t>
            </a:r>
            <a:r>
              <a:rPr lang="es-ES" sz="2000"/>
              <a:t>rehabilitación</a:t>
            </a:r>
            <a:r>
              <a:rPr lang="es-ES" sz="2000"/>
              <a:t> auditiva de pacientes con </a:t>
            </a:r>
            <a:r>
              <a:rPr lang="es-ES" sz="2000"/>
              <a:t>implantes</a:t>
            </a:r>
            <a:r>
              <a:rPr lang="es-ES" sz="2000"/>
              <a:t> cocleares.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A lo largo de esta presentación se </a:t>
            </a:r>
            <a:r>
              <a:rPr lang="es-ES" sz="2000"/>
              <a:t>describirán</a:t>
            </a:r>
            <a:r>
              <a:rPr lang="es-ES" sz="2000"/>
              <a:t> las partes del proceso de desarrollo del software y las </a:t>
            </a:r>
            <a:r>
              <a:rPr lang="es-ES" sz="2000"/>
              <a:t>características</a:t>
            </a:r>
            <a:r>
              <a:rPr lang="es-ES" sz="2000"/>
              <a:t> principales de la aplicación. </a:t>
            </a:r>
            <a:endParaRPr sz="2000"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641" y="2260558"/>
            <a:ext cx="3721063" cy="370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2026037" y="725966"/>
            <a:ext cx="8322920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OBJETIVO DEL PROYECTO DE SOFTWARE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994270" y="2619978"/>
            <a:ext cx="6602941" cy="3909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Desarrollar un programa de rehabilitación auditiva para pacientes con implante coclear que incluya 5 etapas: Detección, discriminación, identificación, reconocimiento y comprensión. Con la finalidad de habilitar y rehabilitar los sonidos cotidianos y del habla, mejorar la comprensión y evolución del lenguaje en los pacientes y registrar los resultados de cada sesión para un seguimiento más efectivo del tratamiento.</a:t>
            </a:r>
            <a:endParaRPr/>
          </a:p>
        </p:txBody>
      </p:sp>
      <p:pic>
        <p:nvPicPr>
          <p:cNvPr descr="Identificación y planificación del proyecto | Top Tips for Youth Action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3373" y="2619978"/>
            <a:ext cx="5015466" cy="291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2130468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HISTORIAS DE USUARIO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27" y="2603492"/>
            <a:ext cx="5624436" cy="300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8068" y="2603492"/>
            <a:ext cx="5356605" cy="300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769742" y="486519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NECESIDADES A SATISFACER 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769742" y="2242203"/>
            <a:ext cx="7729728" cy="404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1700"/>
              <a:t>Necesidad de rehabilitación auditiva para pacientes con implante coclear.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-ES" sz="1700"/>
              <a:t>Necesidad de una herramienta efectiva para fonoaudiólogos que se dedican a este tipo de tratamiento.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-ES" sz="1700"/>
              <a:t>Necesidad de un sistema de registro para un seguimiento más efectivo del tratamiento.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-ES" sz="1700"/>
              <a:t>Necesidad de una herramienta que incluya imágenes y sonidos para proporcionar una mejor evolución del lenguaje en los pacientes.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-ES" sz="1700"/>
              <a:t>Necesidad de un programa que incluya etapas de detección, discriminación, identificación, reconocimiento y comprensión del habla para una rehabilitación auditiva completa.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PROPUESTA DE SOLUCIÓN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979674" y="2626626"/>
            <a:ext cx="8571300" cy="3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Consiste en desarrollar una página web que consta de una serie de ejercicios de rehabilitación auditiva que incluye 5 etapas, el programa incluirá imágenes y sonidos para que el paciente pueda ser guiado en el examen.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La página web también permitirá el registro de cada paciente para poder ir guardando los resultados y así lograr un seguimiento más efectivo del tratamiento.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Se desarroll</a:t>
            </a:r>
            <a:r>
              <a:rPr lang="es-ES"/>
              <a:t>ará</a:t>
            </a:r>
            <a:r>
              <a:rPr lang="es-ES"/>
              <a:t> con una base de datos, un API REST y la aplicación web.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2084024" y="64800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METODOLOGÍA</a:t>
            </a:r>
            <a:r>
              <a:rPr lang="es-ES"/>
              <a:t> 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998125" y="2202000"/>
            <a:ext cx="51636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Se </a:t>
            </a:r>
            <a:r>
              <a:rPr lang="es-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utiliza el modelo incremental como CVD, y la metodología asociada es la metodología ágil.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 modelo incremental es adecuado para este proyecto, ya que permite dividir el desarrollo en incrementos sucesivos, donde cada incremento agrega funcionalidad adicional al programa.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 metodología ágil se alinea perfectamente con el modelo incremental, ya que se enfoca en la entrega continua de software funcional y se divide el proyecto en iteraciones o sprints de corta duración.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75" y="2091850"/>
            <a:ext cx="4019900" cy="4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1543238" y="390088"/>
            <a:ext cx="8984945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HERRAMIENTAS TECNOLÓGICAS A UTILIZAR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670784" y="2153923"/>
            <a:ext cx="4765282" cy="431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ES"/>
              <a:t>NodeJS</a:t>
            </a:r>
            <a:r>
              <a:rPr lang="es-ES"/>
              <a:t> para realizar el sitio web. Esta la utilizaremos en la parte de backend del proyecto.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s-ES"/>
              <a:t>Svelte</a:t>
            </a:r>
            <a:r>
              <a:rPr lang="es-ES"/>
              <a:t> la utilizaremos en la parte de frontend del proyecto.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s-ES"/>
              <a:t>MySQL</a:t>
            </a:r>
            <a:r>
              <a:rPr lang="es-ES"/>
              <a:t> para la gestión de la base de datos la cual utilizaremos para guardar los datos de los pacientes.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s-ES"/>
              <a:t>Canva</a:t>
            </a:r>
            <a:r>
              <a:rPr lang="es-ES"/>
              <a:t> para el diseño del proyecto web.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s-ES"/>
              <a:t>Vercel</a:t>
            </a:r>
            <a:r>
              <a:rPr lang="es-ES"/>
              <a:t> para subir a la nube nuestra aplicación.</a:t>
            </a:r>
            <a:endParaRPr/>
          </a:p>
        </p:txBody>
      </p:sp>
      <p:pic>
        <p:nvPicPr>
          <p:cNvPr descr="Node.js: Para qué se usa y cuándo, dónde usarlo para el desarrollo de tu  app de negocio"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3578" y="2153923"/>
            <a:ext cx="2829209" cy="14146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roducción a Svelte, un nuevo framework para tu frontend"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0267" y="2037616"/>
            <a:ext cx="3093182" cy="1670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 en host - Amazon RDS para MySQL - AWS" id="148" name="Google Shape;1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3578" y="4240388"/>
            <a:ext cx="2733121" cy="1414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va: Diseños, fotos y videos - Aplicaciones en Google Play" id="149" name="Google Shape;14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0942" y="2165472"/>
            <a:ext cx="1414605" cy="14146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cel Announces $150M in Series D Funding at a $2.5B Valuation to Further  Fuel Innovation and Global Adoption of World's Fastest Frontend Development  Platform | Business Wire" id="150" name="Google Shape;15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99952" y="4319215"/>
            <a:ext cx="2733121" cy="142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Análisis de requerimientos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Diseño de interfaces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Implementación de la base de datos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Desarrollo del backend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Desarrollo del frontend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Integración de las etapas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Pruebas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Entrega</a:t>
            </a:r>
            <a:endParaRPr/>
          </a:p>
        </p:txBody>
      </p:sp>
      <p:sp>
        <p:nvSpPr>
          <p:cNvPr id="156" name="Google Shape;156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ETAPAS DEL PROYECTO</a:t>
            </a:r>
            <a:endParaRPr/>
          </a:p>
        </p:txBody>
      </p:sp>
      <p:pic>
        <p:nvPicPr>
          <p:cNvPr descr="Desarrollo de software. Fases y ciclo de vida. ⭐ Entornos de desarrollo."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4016" y="2638044"/>
            <a:ext cx="4217566" cy="3190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2022-05-17T21:20:16Z</dcterms:created>
  <dc:creator>User</dc:creator>
</cp:coreProperties>
</file>