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0200" y="1408175"/>
            <a:ext cx="8991600" cy="1645920"/>
          </a:xfrm>
        </p:spPr>
        <p:txBody>
          <a:bodyPr/>
          <a:lstStyle/>
          <a:p>
            <a:r>
              <a:rPr lang="es-ES" dirty="0"/>
              <a:t>Trabajo Intercátedra</a:t>
            </a:r>
            <a:br>
              <a:rPr lang="es-ES" dirty="0"/>
            </a:br>
            <a:r>
              <a:rPr lang="es-ES" dirty="0"/>
              <a:t>caso 5: Implantes cocleares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3803906"/>
            <a:ext cx="6801612" cy="1239894"/>
          </a:xfrm>
        </p:spPr>
        <p:txBody>
          <a:bodyPr>
            <a:normAutofit/>
          </a:bodyPr>
          <a:lstStyle/>
          <a:p>
            <a:r>
              <a:rPr lang="es-ES" sz="2800" dirty="0"/>
              <a:t>Lucas Confalonieri, Paula </a:t>
            </a:r>
            <a:r>
              <a:rPr lang="es-ES" sz="2800" dirty="0" err="1"/>
              <a:t>Garcia</a:t>
            </a:r>
            <a:r>
              <a:rPr lang="es-ES" sz="2800" dirty="0"/>
              <a:t>, Victoria </a:t>
            </a:r>
            <a:r>
              <a:rPr lang="es-ES" sz="2800" dirty="0" err="1"/>
              <a:t>Pezz</a:t>
            </a:r>
            <a:r>
              <a:rPr lang="es-ES" sz="2800" dirty="0"/>
              <a:t>, Victoria Pintos, Zaira Uribe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476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60516" y="2813148"/>
            <a:ext cx="3398046" cy="2769032"/>
          </a:xfrm>
        </p:spPr>
        <p:txBody>
          <a:bodyPr>
            <a:normAutofit/>
          </a:bodyPr>
          <a:lstStyle/>
          <a:p>
            <a:r>
              <a:rPr lang="en-US" dirty="0" err="1"/>
              <a:t>Prototipo</a:t>
            </a:r>
            <a:r>
              <a:rPr lang="en-US" dirty="0"/>
              <a:t> </a:t>
            </a:r>
            <a:r>
              <a:rPr lang="en-US" dirty="0" err="1"/>
              <a:t>preliminar</a:t>
            </a:r>
            <a:endParaRPr lang="en-US" dirty="0"/>
          </a:p>
          <a:p>
            <a:pPr marL="0" indent="0">
              <a:buNone/>
            </a:pPr>
            <a:r>
              <a:rPr lang="es-ES" dirty="0"/>
              <a:t>Para visualizar la idea de la aplicación web que íbamos a desarrollar. Utilizando elementos gráficos y colores, diseñamos las interfaces y representamos cada etapa del programa.</a:t>
            </a:r>
            <a:endParaRPr lang="en-U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2F61F0D-3F65-2CB1-6D8C-AF07B21CD83D}"/>
              </a:ext>
            </a:extLst>
          </p:cNvPr>
          <p:cNvSpPr txBox="1">
            <a:spLocks/>
          </p:cNvSpPr>
          <p:nvPr/>
        </p:nvSpPr>
        <p:spPr>
          <a:xfrm>
            <a:off x="6872485" y="2813148"/>
            <a:ext cx="4058370" cy="248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Aplicación functional</a:t>
            </a:r>
          </a:p>
          <a:p>
            <a:pPr marL="0" indent="0">
              <a:buNone/>
            </a:pPr>
            <a:r>
              <a:rPr lang="es-ES" dirty="0"/>
              <a:t>En la aplicación funcional, agregamos nuevas acciones y mayor interactividad para brindar una mayor variedad de estímulos auditivos y permitir un mayor grado de participación del paciente en su proceso de rehabilitación.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1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37725-0635-2E0A-E2E9-543AB1943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Conclusión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5279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1745" y="604237"/>
            <a:ext cx="7729728" cy="1188720"/>
          </a:xfrm>
        </p:spPr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1202" y="2452758"/>
            <a:ext cx="5868655" cy="3510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idea de nuestro proyecto es crear una aplicación web para utilizar en la rehabilitación de pacientes con Implante Coclear.  Tiene como finalidad rehabilitar y habilitar los sonidos cotidianos y del habla de cada paciente. </a:t>
            </a:r>
          </a:p>
          <a:p>
            <a:pPr marL="0" indent="0">
              <a:buNone/>
            </a:pPr>
            <a:r>
              <a:rPr lang="es-ES" dirty="0"/>
              <a:t>Este programa, va a incluir imágenes y sonidos, proporcionando una mejor comprensión y evolución para los pacientes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73D080E-81C6-2341-B94C-757BA73B0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16" y="2452758"/>
            <a:ext cx="3721063" cy="37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9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6037" y="725966"/>
            <a:ext cx="8322920" cy="1188720"/>
          </a:xfrm>
        </p:spPr>
        <p:txBody>
          <a:bodyPr/>
          <a:lstStyle/>
          <a:p>
            <a:r>
              <a:rPr lang="es-ES" dirty="0"/>
              <a:t>Objetivo del proyecto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4270" y="2619978"/>
            <a:ext cx="6602941" cy="39090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Desarrollar un programa de rehabilitación auditiva para pacientes con implante coclear que incluya 5 etapas: Detección, discriminación, identificación, reconocimiento y comprensión. Con la finalidad de habilitar y rehabilitar los sonidos cotidianos y del habla, mejorar la comprensión y evolución del lenguaje en los pacientes y registrar los resultados de cada sesión para un seguimiento más efectivo del tratamiento.</a:t>
            </a:r>
            <a:endParaRPr lang="en-US" dirty="0"/>
          </a:p>
        </p:txBody>
      </p:sp>
      <p:pic>
        <p:nvPicPr>
          <p:cNvPr id="4100" name="Picture 4" descr="Identificación y planificación del proyecto | Top Tips for Youth Action">
            <a:extLst>
              <a:ext uri="{FF2B5EF4-FFF2-40B4-BE49-F238E27FC236}">
                <a16:creationId xmlns:a16="http://schemas.microsoft.com/office/drawing/2014/main" id="{4FC7A74B-9CF5-0C7D-0168-2CD7D881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373" y="2619978"/>
            <a:ext cx="5015466" cy="291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90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0468" y="687855"/>
            <a:ext cx="7729728" cy="1188720"/>
          </a:xfrm>
        </p:spPr>
        <p:txBody>
          <a:bodyPr/>
          <a:lstStyle/>
          <a:p>
            <a:r>
              <a:rPr lang="es-ES" dirty="0"/>
              <a:t>Historias de Usuario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E587CE-3492-8DEE-1FE2-68AB77D0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7" y="2603492"/>
            <a:ext cx="5624436" cy="30086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EF0005-4F0D-AF2E-CF81-66F00856F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68" y="2603492"/>
            <a:ext cx="5356605" cy="300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7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9742" y="486519"/>
            <a:ext cx="7729728" cy="1188720"/>
          </a:xfrm>
        </p:spPr>
        <p:txBody>
          <a:bodyPr/>
          <a:lstStyle/>
          <a:p>
            <a:r>
              <a:rPr lang="es-ES" dirty="0"/>
              <a:t>Necesidades a satisfacer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69742" y="2242203"/>
            <a:ext cx="7729728" cy="4045389"/>
          </a:xfrm>
        </p:spPr>
        <p:txBody>
          <a:bodyPr>
            <a:normAutofit/>
          </a:bodyPr>
          <a:lstStyle/>
          <a:p>
            <a:r>
              <a:rPr lang="es-ES" sz="1700" dirty="0"/>
              <a:t>Necesidad de rehabilitación auditiva para pacientes con implante coclear.</a:t>
            </a:r>
          </a:p>
          <a:p>
            <a:r>
              <a:rPr lang="es-ES" sz="1700" dirty="0"/>
              <a:t>Necesidad de una herramienta efectiva para fonoaudiólogos que se dedican a este tipo de tratamiento.</a:t>
            </a:r>
          </a:p>
          <a:p>
            <a:r>
              <a:rPr lang="es-ES" sz="1700" dirty="0"/>
              <a:t>Necesidad de un sistema de registro para un seguimiento más efectivo del tratamiento.</a:t>
            </a:r>
          </a:p>
          <a:p>
            <a:r>
              <a:rPr lang="es-ES" sz="1700" dirty="0"/>
              <a:t>Necesidad de una herramienta que incluya imágenes y sonidos para proporcionar una mejor evolución del lenguaje en los pacientes.</a:t>
            </a:r>
          </a:p>
          <a:p>
            <a:r>
              <a:rPr lang="es-ES" sz="1700" dirty="0"/>
              <a:t>Necesidad de un programa que incluya etapas de detección, discriminación, identificación, reconocimiento y comprensión del habla para una rehabilitación auditiva completa.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2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3238" y="390088"/>
            <a:ext cx="8984945" cy="1188720"/>
          </a:xfrm>
        </p:spPr>
        <p:txBody>
          <a:bodyPr/>
          <a:lstStyle/>
          <a:p>
            <a:r>
              <a:rPr lang="es-ES" dirty="0"/>
              <a:t>Herramientas tecnológicas a utilizar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0784" y="2153923"/>
            <a:ext cx="4765282" cy="4313989"/>
          </a:xfrm>
        </p:spPr>
        <p:txBody>
          <a:bodyPr>
            <a:normAutofit/>
          </a:bodyPr>
          <a:lstStyle/>
          <a:p>
            <a:r>
              <a:rPr lang="es-ES" b="1" dirty="0" err="1"/>
              <a:t>NodeJS</a:t>
            </a:r>
            <a:r>
              <a:rPr lang="es-ES" dirty="0"/>
              <a:t> para realizar el sitio web. Esta la utilizaremos en la parte de </a:t>
            </a:r>
            <a:r>
              <a:rPr lang="es-ES" dirty="0" err="1"/>
              <a:t>backend</a:t>
            </a:r>
            <a:r>
              <a:rPr lang="es-ES" dirty="0"/>
              <a:t> del proyecto.</a:t>
            </a:r>
          </a:p>
          <a:p>
            <a:r>
              <a:rPr lang="es-ES" b="1" dirty="0" err="1"/>
              <a:t>Svelte</a:t>
            </a:r>
            <a:r>
              <a:rPr lang="es-ES" dirty="0"/>
              <a:t> la utilizaremos en la parte de </a:t>
            </a:r>
            <a:r>
              <a:rPr lang="es-ES" dirty="0" err="1"/>
              <a:t>frontend</a:t>
            </a:r>
            <a:r>
              <a:rPr lang="es-ES" dirty="0"/>
              <a:t> del proyecto.</a:t>
            </a:r>
          </a:p>
          <a:p>
            <a:r>
              <a:rPr lang="es-ES" b="1" dirty="0"/>
              <a:t>MySQL</a:t>
            </a:r>
            <a:r>
              <a:rPr lang="es-ES" dirty="0"/>
              <a:t> para la gestión de la base de datos la cual utilizaremos para guardar los datos de los pacientes.</a:t>
            </a:r>
          </a:p>
          <a:p>
            <a:r>
              <a:rPr lang="es-ES" b="1" dirty="0" err="1"/>
              <a:t>Canva</a:t>
            </a:r>
            <a:r>
              <a:rPr lang="es-ES" dirty="0"/>
              <a:t> para el diseño del proyecto web.</a:t>
            </a:r>
          </a:p>
          <a:p>
            <a:r>
              <a:rPr lang="es-ES" b="1" dirty="0" err="1"/>
              <a:t>Vercel</a:t>
            </a:r>
            <a:r>
              <a:rPr lang="es-ES" dirty="0"/>
              <a:t> para subir a la nube nuestra aplicación.</a:t>
            </a:r>
            <a:endParaRPr lang="en-US" dirty="0"/>
          </a:p>
        </p:txBody>
      </p:sp>
      <p:pic>
        <p:nvPicPr>
          <p:cNvPr id="1026" name="Picture 2" descr="Node.js: Para qué se usa y cuándo, dónde usarlo para el desarrollo de tu  app de negocio">
            <a:extLst>
              <a:ext uri="{FF2B5EF4-FFF2-40B4-BE49-F238E27FC236}">
                <a16:creationId xmlns:a16="http://schemas.microsoft.com/office/drawing/2014/main" id="{8C6F8BA3-FE17-C99C-BFE8-42F5B339D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78" y="2153923"/>
            <a:ext cx="2829209" cy="141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ción a Svelte, un nuevo framework para tu frontend">
            <a:extLst>
              <a:ext uri="{FF2B5EF4-FFF2-40B4-BE49-F238E27FC236}">
                <a16:creationId xmlns:a16="http://schemas.microsoft.com/office/drawing/2014/main" id="{989D6133-B3B1-C3C6-EFE0-3F931E4BB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67" y="2037616"/>
            <a:ext cx="3093182" cy="167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 en host - Amazon RDS para MySQL - AWS">
            <a:extLst>
              <a:ext uri="{FF2B5EF4-FFF2-40B4-BE49-F238E27FC236}">
                <a16:creationId xmlns:a16="http://schemas.microsoft.com/office/drawing/2014/main" id="{B8CAEF15-5D63-3E17-D35F-8B219DC4A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78" y="4240388"/>
            <a:ext cx="2733121" cy="141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nva: Diseños, fotos y videos - Aplicaciones en Google Play">
            <a:extLst>
              <a:ext uri="{FF2B5EF4-FFF2-40B4-BE49-F238E27FC236}">
                <a16:creationId xmlns:a16="http://schemas.microsoft.com/office/drawing/2014/main" id="{AB951A21-CFEA-B760-3020-3C435FC55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942" y="2165472"/>
            <a:ext cx="1414605" cy="141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cel Announces $150M in Series D Funding at a $2.5B Valuation to Further  Fuel Innovation and Global Adoption of World's Fastest Frontend Development  Platform | Business Wire">
            <a:extLst>
              <a:ext uri="{FF2B5EF4-FFF2-40B4-BE49-F238E27FC236}">
                <a16:creationId xmlns:a16="http://schemas.microsoft.com/office/drawing/2014/main" id="{7B9E2153-8124-4E4B-77EE-7DFEAF9AB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52" y="4319215"/>
            <a:ext cx="2733121" cy="1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71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 de solución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Consiste en desarrollar una página web que consta de un programa de rehabilitación auditiva que incluye 5 etapas, el programa incluirá imágenes y sonidos para que el paciente pueda ser guiado en el examen.</a:t>
            </a:r>
          </a:p>
          <a:p>
            <a:pPr marL="0" indent="0">
              <a:buNone/>
            </a:pPr>
            <a:r>
              <a:rPr lang="es-ES" dirty="0"/>
              <a:t>La página web también permitirá el registro de cada paciente para poder ir guardando los resultados y así lograr un seguimiento más efectivo del tratamiento.</a:t>
            </a:r>
          </a:p>
          <a:p>
            <a:pPr marL="0" indent="0">
              <a:buNone/>
            </a:pPr>
            <a:r>
              <a:rPr lang="en-US" dirty="0"/>
              <a:t>Se desarrollará con una base de datos, un API REST y la aplicación web.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959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07212-4811-32AB-38AC-97D19E5D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Análisis de requerimientos</a:t>
            </a:r>
          </a:p>
          <a:p>
            <a:r>
              <a:rPr lang="es-ES" dirty="0"/>
              <a:t>Diseño de interfaces</a:t>
            </a:r>
          </a:p>
          <a:p>
            <a:r>
              <a:rPr lang="es-ES" dirty="0"/>
              <a:t>Implementación de la base de datos</a:t>
            </a:r>
          </a:p>
          <a:p>
            <a:r>
              <a:rPr lang="es-ES" dirty="0"/>
              <a:t>Desarrollo del </a:t>
            </a:r>
            <a:r>
              <a:rPr lang="es-ES" dirty="0" err="1"/>
              <a:t>backend</a:t>
            </a:r>
            <a:endParaRPr lang="es-ES" dirty="0"/>
          </a:p>
          <a:p>
            <a:r>
              <a:rPr lang="es-ES" dirty="0"/>
              <a:t>Desarrollo del </a:t>
            </a:r>
            <a:r>
              <a:rPr lang="es-ES" dirty="0" err="1"/>
              <a:t>frontend</a:t>
            </a:r>
            <a:endParaRPr lang="es-ES" dirty="0"/>
          </a:p>
          <a:p>
            <a:r>
              <a:rPr lang="es-ES" dirty="0"/>
              <a:t>Integración de las etapas</a:t>
            </a:r>
          </a:p>
          <a:p>
            <a:r>
              <a:rPr lang="es-ES" dirty="0"/>
              <a:t>Pruebas</a:t>
            </a:r>
          </a:p>
          <a:p>
            <a:r>
              <a:rPr lang="es-ES" dirty="0"/>
              <a:t>Entrega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1B7479D-A141-C859-CD90-AA0C888F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Etapas del proyecto</a:t>
            </a:r>
          </a:p>
        </p:txBody>
      </p:sp>
      <p:pic>
        <p:nvPicPr>
          <p:cNvPr id="3074" name="Picture 2" descr="Desarrollo de software. Fases y ciclo de vida. ⭐ Entornos de desarrollo.">
            <a:extLst>
              <a:ext uri="{FF2B5EF4-FFF2-40B4-BE49-F238E27FC236}">
                <a16:creationId xmlns:a16="http://schemas.microsoft.com/office/drawing/2014/main" id="{CD041056-3D8F-BEA5-F591-A9288918A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016" y="2638044"/>
            <a:ext cx="4217566" cy="319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93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DB363-6B52-C856-60F3-525A61C3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24" y="419407"/>
            <a:ext cx="7729728" cy="1188720"/>
          </a:xfrm>
        </p:spPr>
        <p:txBody>
          <a:bodyPr/>
          <a:lstStyle/>
          <a:p>
            <a:r>
              <a:rPr lang="es-AR" dirty="0"/>
              <a:t>PERT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D4F761-C57A-E69A-29A9-0B95DD53C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12" y="2145833"/>
            <a:ext cx="11485533" cy="408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2798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112</TotalTime>
  <Words>488</Words>
  <Application>Microsoft Office PowerPoint</Application>
  <PresentationFormat>Panorámica</PresentationFormat>
  <Paragraphs>40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Trabajo Intercátedra caso 5: Implantes cocleares</vt:lpstr>
      <vt:lpstr>Introducción</vt:lpstr>
      <vt:lpstr>Objetivo del proyecto de software</vt:lpstr>
      <vt:lpstr>Historias de Usuario</vt:lpstr>
      <vt:lpstr>Necesidades a satisfacer </vt:lpstr>
      <vt:lpstr>Herramientas tecnológicas a utilizar</vt:lpstr>
      <vt:lpstr>Propuesta de solución</vt:lpstr>
      <vt:lpstr>Etapas del proyecto</vt:lpstr>
      <vt:lpstr>PERT</vt:lpstr>
      <vt:lpstr>Aplicación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DE DISEÑO OBSERVER</dc:title>
  <dc:creator>User</dc:creator>
  <cp:lastModifiedBy>lucasconfa7@outlook.es</cp:lastModifiedBy>
  <cp:revision>7</cp:revision>
  <dcterms:created xsi:type="dcterms:W3CDTF">2022-05-17T21:20:16Z</dcterms:created>
  <dcterms:modified xsi:type="dcterms:W3CDTF">2023-06-02T09:18:13Z</dcterms:modified>
</cp:coreProperties>
</file>