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DE</a:t>
            </a:r>
            <a:br>
              <a:rPr lang="es-ES" dirty="0"/>
            </a:br>
            <a:r>
              <a:rPr lang="es-ES" dirty="0"/>
              <a:t>MICROSERVICIOS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ALUMNOS: NICOLÁS COSTANTINI, LUCAS CONFALONIERI Y ATILIO RÚVEDA.</a:t>
            </a:r>
          </a:p>
          <a:p>
            <a:r>
              <a:rPr lang="es-ES" dirty="0"/>
              <a:t>PROFESOR: JOSÉ A. FERNANDEZ</a:t>
            </a:r>
          </a:p>
          <a:p>
            <a:r>
              <a:rPr lang="es-ES" dirty="0"/>
              <a:t>AÑO:2022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3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dirty="0"/>
              <a:t>INTRODUCCIÓN</a:t>
            </a:r>
            <a:endParaRPr lang="en-US" sz="2800" dirty="0"/>
          </a:p>
        </p:txBody>
      </p:sp>
      <p:pic>
        <p:nvPicPr>
          <p:cNvPr id="1032" name="Picture 8" descr="Videotutorial Dibujos personalizados combinando formas en PowerPoint -  PowerPoint 2016 avanzado: Trucos | LinkedIn Learning, antes Lynd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89" y="1648015"/>
            <a:ext cx="63150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56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02" y="1123837"/>
            <a:ext cx="3291839" cy="4601183"/>
          </a:xfrm>
        </p:spPr>
        <p:txBody>
          <a:bodyPr>
            <a:normAutofit/>
          </a:bodyPr>
          <a:lstStyle/>
          <a:p>
            <a:pPr algn="ctr"/>
            <a:r>
              <a:rPr lang="es-ES" sz="2900" dirty="0"/>
              <a:t>¿CÓMO NACEN LOS MICROSERVICIOS?</a:t>
            </a:r>
            <a:br>
              <a:rPr lang="es-ES" sz="2900" dirty="0"/>
            </a:br>
            <a:br>
              <a:rPr lang="es-ES" sz="2900" dirty="0"/>
            </a:br>
            <a:r>
              <a:rPr lang="es-ES" sz="2900" dirty="0"/>
              <a:t>MODELO MONOLÍTICO</a:t>
            </a:r>
            <a:endParaRPr lang="en-US" sz="2900" dirty="0"/>
          </a:p>
        </p:txBody>
      </p:sp>
      <p:pic>
        <p:nvPicPr>
          <p:cNvPr id="2050" name="Picture 2" descr="Comunidades de Propietarios –Preguntas frecuentes 2- | ATRIS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6040"/>
            <a:ext cx="2912813" cy="411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1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522" y="998544"/>
            <a:ext cx="3408217" cy="4860911"/>
          </a:xfrm>
        </p:spPr>
        <p:txBody>
          <a:bodyPr>
            <a:normAutofit/>
          </a:bodyPr>
          <a:lstStyle/>
          <a:p>
            <a:r>
              <a:rPr lang="es-ES" sz="2800" dirty="0"/>
              <a:t>¿QUÉ ES LA ARQUITECTURA BASADA EN MICROSERVICIOS?</a:t>
            </a:r>
            <a:endParaRPr lang="en-US" sz="2800" dirty="0"/>
          </a:p>
        </p:txBody>
      </p:sp>
      <p:pic>
        <p:nvPicPr>
          <p:cNvPr id="2050" name="Picture 2" descr="Logical diagram of microservices architecture style.">
            <a:extLst>
              <a:ext uri="{FF2B5EF4-FFF2-40B4-BE49-F238E27FC236}">
                <a16:creationId xmlns:a16="http://schemas.microsoft.com/office/drawing/2014/main" id="{4C067E03-0EFF-40FB-8D7E-F9C8DEED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01" y="818451"/>
            <a:ext cx="7151020" cy="28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92EE2BA-1DBB-4FC1-9B46-BA7554E67BAF}"/>
              </a:ext>
            </a:extLst>
          </p:cNvPr>
          <p:cNvSpPr txBox="1"/>
          <p:nvPr/>
        </p:nvSpPr>
        <p:spPr>
          <a:xfrm>
            <a:off x="4285248" y="4052914"/>
            <a:ext cx="36215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u="sng" dirty="0"/>
              <a:t>Componentes principales: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Servidor de configuración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Servicio de registro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Balanceo de carga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Tolerancia a fallos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Servidor Perimetral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Centralización de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Servidor de autorización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Monitorización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02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BD3E9-560F-4262-96A6-FEB4C919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EJEMPLO DE MICROSERVICIOS 	</a:t>
            </a:r>
            <a:endParaRPr lang="es-AR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7E6728-D729-4E26-B24F-A3A67E81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66" y="1123836"/>
            <a:ext cx="8251081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25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02" y="1123837"/>
            <a:ext cx="3350029" cy="4601183"/>
          </a:xfrm>
        </p:spPr>
        <p:txBody>
          <a:bodyPr>
            <a:normAutofit/>
          </a:bodyPr>
          <a:lstStyle/>
          <a:p>
            <a:r>
              <a:rPr lang="es-ES" sz="2800" dirty="0"/>
              <a:t>VENTAJAS Y DESVENTAJAS DE LA IMPLEMENTACION DE MICROSERVICIOS</a:t>
            </a:r>
            <a:endParaRPr lang="en-US" sz="2800" dirty="0"/>
          </a:p>
        </p:txBody>
      </p:sp>
      <p:pic>
        <p:nvPicPr>
          <p:cNvPr id="1026" name="Picture 2" descr="Ventajas y desventajas del e-learning - ELERNIAM">
            <a:extLst>
              <a:ext uri="{FF2B5EF4-FFF2-40B4-BE49-F238E27FC236}">
                <a16:creationId xmlns:a16="http://schemas.microsoft.com/office/drawing/2014/main" id="{A728E51B-72B9-4157-87AC-65A35EFA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31" y="2000457"/>
            <a:ext cx="5864545" cy="28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3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A1DFB-8490-4C1B-A425-4653CD60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endParaRPr lang="es-AR" dirty="0"/>
          </a:p>
        </p:txBody>
      </p:sp>
      <p:pic>
        <p:nvPicPr>
          <p:cNvPr id="4098" name="Picture 2" descr="Conclusión - Iconos gratis de tecnología">
            <a:extLst>
              <a:ext uri="{FF2B5EF4-FFF2-40B4-BE49-F238E27FC236}">
                <a16:creationId xmlns:a16="http://schemas.microsoft.com/office/drawing/2014/main" id="{D62C93E9-1816-40CA-BE5B-06332EE1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57" y="1374872"/>
            <a:ext cx="4108255" cy="410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8201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102</TotalTime>
  <Words>82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Marco</vt:lpstr>
      <vt:lpstr>ARQUITECTURA DE MICROSERVICIOS</vt:lpstr>
      <vt:lpstr>INTRODUCCIÓN</vt:lpstr>
      <vt:lpstr>¿CÓMO NACEN LOS MICROSERVICIOS?  MODELO MONOLÍTICO</vt:lpstr>
      <vt:lpstr>¿QUÉ ES LA ARQUITECTURA BASADA EN MICROSERVICIOS?</vt:lpstr>
      <vt:lpstr>EJEMPLO DE MICROSERVICIOS  </vt:lpstr>
      <vt:lpstr>VENTAJAS Y DESVENTAJAS DE LA IMPLEMENTACION DE MICROSERVICIOS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MICROSERVICIOS</dc:title>
  <dc:creator>User</dc:creator>
  <cp:lastModifiedBy>Usuario</cp:lastModifiedBy>
  <cp:revision>8</cp:revision>
  <dcterms:created xsi:type="dcterms:W3CDTF">2022-10-04T22:33:13Z</dcterms:created>
  <dcterms:modified xsi:type="dcterms:W3CDTF">2022-10-06T23:14:32Z</dcterms:modified>
</cp:coreProperties>
</file>