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 sz="2600">
                <a:latin typeface="Arial"/>
              </a:rPr>
              <a:t>Scrum em uma casca de noz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95360" y="2088000"/>
            <a:ext cx="3427560" cy="373248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2952000" y="5328000"/>
            <a:ext cx="3894120" cy="7063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Por Lucas Rocha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Scrum Master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6334920" cy="535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Garante que todos sigam as regras e processos do Scrum.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Remove impedimentos para o time.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Facilita a comunicação.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Idealmente não faz parte do time.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56000" y="1506960"/>
            <a:ext cx="2856240" cy="237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Product Owner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5902920" cy="5645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Representa os interesses de todos os stakeholders.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Responsável pelo ROI.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Define e prioriza os itens do Product Backlog.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8000" y="1564920"/>
            <a:ext cx="3418200" cy="36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Team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656360" y="1769400"/>
            <a:ext cx="6550920" cy="5645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Descobre como transformar itens do Product Backlog em incrementos de funcionalidade.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Cada membro é co-responsável pelo sucesso de cada iteração e do projeto como um todo.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Também são responsáveis por: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    </a:t>
            </a:r>
            <a:r>
              <a:rPr lang="pt-BR">
                <a:latin typeface="Arial"/>
              </a:rPr>
              <a:t>Entregar valor de negócio.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    </a:t>
            </a:r>
            <a:r>
              <a:rPr lang="pt-BR">
                <a:latin typeface="Arial"/>
              </a:rPr>
              <a:t>Implementações técnicas.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    </a:t>
            </a:r>
            <a:r>
              <a:rPr lang="pt-BR">
                <a:latin typeface="Arial"/>
              </a:rPr>
              <a:t>Entrega de incrementos funcionais.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    </a:t>
            </a:r>
            <a:r>
              <a:rPr lang="pt-BR">
                <a:latin typeface="Arial"/>
              </a:rPr>
              <a:t>Autogerenciamento.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49600" y="4392000"/>
            <a:ext cx="1741680" cy="21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Comprometidos ou envolvidos?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Os 3 papéis citados até então estão comprometidos. Mas talvez haja outras pessoas envolvidas.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4680" y="4059720"/>
            <a:ext cx="2856240" cy="2275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3600000"/>
            <a:ext cx="353376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96000" y="2334240"/>
            <a:ext cx="3597480" cy="349668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Comprometidos ou envolvidos?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32360" y="14400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The Dark Side of Scrum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282840"/>
            <a:ext cx="10078560" cy="427608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504360" y="1368000"/>
            <a:ext cx="9070560" cy="1870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V-você disse Stand-Ups Meetings? M-mas e o Kanban?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Product Backlog ou bucket list?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A rigidez das sprints pode acabar atrasando o processo de entrega.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1423440"/>
            <a:ext cx="5532120" cy="44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Referência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http://www.agile42.com/en/agile-coaching-company/agile-scrum-tools/scrum-nutshell/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http://www.scrumalliance.org/why-scrum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http://www.scrumalliance.org/community/articles/2009/december/scrum-in-a-nutshell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https://medium.com/@__tosh/the-dark-side-of-scrum-d36657e5bc61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Definição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83760" y="2539440"/>
            <a:ext cx="4475160" cy="24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Ritos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Papéis</a:t>
            </a:r>
            <a:r>
              <a:rPr lang="pt-BR">
                <a:latin typeface="Arial"/>
              </a:rPr>
              <a:t>
</a:t>
            </a:r>
            <a:r>
              <a:rPr lang="pt-BR" sz="2800">
                <a:latin typeface="Arial"/>
              </a:rPr>
              <a:t>Artefatos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-Product Backlog.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-Sprint Backlog.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-Burndown Chart.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Product Backlog e Sprint Backlog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3320" y="3096000"/>
            <a:ext cx="3639600" cy="28274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920" y="2869920"/>
            <a:ext cx="4104000" cy="23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Burndown Chart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41000" y="2448000"/>
            <a:ext cx="7801920" cy="36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Potentially Shippable Product Increment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1728000"/>
            <a:ext cx="6266160" cy="54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Ritos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Sprint.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Reunião de planejamento.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Reuniões diárias.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t-BR">
                <a:latin typeface="Arial"/>
              </a:rPr>
              <a:t>Reuniões de revisão e restrospectiva do sprint.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Sprints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512000"/>
            <a:ext cx="10078560" cy="484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Papéis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2448000"/>
            <a:ext cx="4199400" cy="28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