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2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666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333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801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2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2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egebox.com.br/instituica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room.google.com/c/MTc2Mzc1MzAyMjRa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https://classroom.google.com/c/MTc2Mzc1MzAyMjRa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Designer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Deixar o material escolar nos armários resulta em mochilas mais leves e consequentemente traz mais conforto e bem-estar aos alunos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Além de ajudar a prevenir problemas de saúde, como dores nas costas, problemas posturais e doenças como escoliose, hipeelordose, hipeecifose e pinçamento do nervo.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“É um problema que preocupa porque o excesso de peso do material escolar tem dificultado a questão da saúde da coluna” Júlio Guilherme, diretor do Sinfito-RJ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Garante mais segurança: além de prevenir frutos, garante que o aluno não esqueça o material essencial em casa.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718443"/>
            <a:ext cx="10178322" cy="35935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(Geral)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Verificar a disponibilidade de armários  na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entrevista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577622" cy="3593591"/>
          </a:xfrm>
        </p:spPr>
        <p:txBody>
          <a:bodyPr/>
          <a:lstStyle/>
          <a:p>
            <a:r>
              <a:rPr lang="pt-BR" dirty="0" smtClean="0"/>
              <a:t>Mudamos para mapa como um cinema</a:t>
            </a:r>
          </a:p>
          <a:p>
            <a:r>
              <a:rPr lang="pt-BR" dirty="0" smtClean="0"/>
              <a:t>Pagamento Anual</a:t>
            </a:r>
          </a:p>
          <a:p>
            <a:r>
              <a:rPr lang="pt-BR" dirty="0" smtClean="0"/>
              <a:t>Disponibilizar para </a:t>
            </a:r>
            <a:r>
              <a:rPr lang="pt-BR" smtClean="0"/>
              <a:t>o noturno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Comprar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RF011: Consultar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RF012: Alterar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RF013: Confirmar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RF020: Alterar comunicado;</a:t>
            </a: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02256"/>
              </p:ext>
            </p:extLst>
          </p:nvPr>
        </p:nvGraphicFramePr>
        <p:xfrm>
          <a:off x="1700692" y="1384301"/>
          <a:ext cx="9729310" cy="4825996"/>
        </p:xfrm>
        <a:graphic>
          <a:graphicData uri="http://schemas.openxmlformats.org/drawingml/2006/table">
            <a:tbl>
              <a:tblPr/>
              <a:tblGrid>
                <a:gridCol w="434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74485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ATIVIDADES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PERIODO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Ordem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Responsável(is)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Fases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inicial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Final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Disciplina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FEV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ABR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MAI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JUN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AGO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SET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OUT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NOV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DEZ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Definição do tema e equipe de trabalho.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Pré Projeto.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do Cenário Profissional.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da Viabilidade.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26/03/2019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Correções.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02/04/2019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Mapa do Site do TCC.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7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Wireframe e Esquema de cores.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8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1º Prévia.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23/04/2019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30/04/2019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Problematização.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10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Luiz Felipe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Levantamento de Requisitos.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Pesquisa Bibliográfica (Referências)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21/05/2019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28/05/2019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Objetivo Geral e Específico.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Formatação do Trabalho nas Normas da ABNT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Diagrama e Descrição de caso de uso.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Vitor Almeida 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Desenvolvimento da Apresentação para a 2º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18/06/2019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2°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dirty="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219</TotalTime>
  <Words>643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Wingdings</vt:lpstr>
      <vt:lpstr>Selo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Requisitos</vt:lpstr>
      <vt:lpstr>Cronograma</vt:lpstr>
      <vt:lpstr>Wireframe</vt:lpstr>
      <vt:lpstr>Mapa do site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aluno1</cp:lastModifiedBy>
  <cp:revision>29</cp:revision>
  <dcterms:created xsi:type="dcterms:W3CDTF">2019-06-23T16:51:50Z</dcterms:created>
  <dcterms:modified xsi:type="dcterms:W3CDTF">2019-09-05T11:46:13Z</dcterms:modified>
</cp:coreProperties>
</file>