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7" r:id="rId3"/>
    <p:sldId id="260" r:id="rId4"/>
    <p:sldId id="261" r:id="rId5"/>
    <p:sldId id="262" r:id="rId6"/>
    <p:sldId id="263" r:id="rId7"/>
    <p:sldId id="264" r:id="rId8"/>
    <p:sldId id="256" r:id="rId9"/>
    <p:sldId id="268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333" autoAdjust="0"/>
  </p:normalViewPr>
  <p:slideViewPr>
    <p:cSldViewPr snapToGrid="0">
      <p:cViewPr>
        <p:scale>
          <a:sx n="33" d="100"/>
          <a:sy n="33" d="100"/>
        </p:scale>
        <p:origin x="1440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C4ED-41BE-4388-B2C3-FF75B671EFC1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DF0E-5723-4925-88E6-60F00B776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977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C4ED-41BE-4388-B2C3-FF75B671EFC1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DF0E-5723-4925-88E6-60F00B776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25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C4ED-41BE-4388-B2C3-FF75B671EFC1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DF0E-5723-4925-88E6-60F00B776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80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C4ED-41BE-4388-B2C3-FF75B671EFC1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DF0E-5723-4925-88E6-60F00B776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72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C4ED-41BE-4388-B2C3-FF75B671EFC1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DF0E-5723-4925-88E6-60F00B776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92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C4ED-41BE-4388-B2C3-FF75B671EFC1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DF0E-5723-4925-88E6-60F00B776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04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C4ED-41BE-4388-B2C3-FF75B671EFC1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DF0E-5723-4925-88E6-60F00B776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16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C4ED-41BE-4388-B2C3-FF75B671EFC1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DF0E-5723-4925-88E6-60F00B776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32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C4ED-41BE-4388-B2C3-FF75B671EFC1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DF0E-5723-4925-88E6-60F00B776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67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C4ED-41BE-4388-B2C3-FF75B671EFC1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DF0E-5723-4925-88E6-60F00B776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888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C4ED-41BE-4388-B2C3-FF75B671EFC1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DF0E-5723-4925-88E6-60F00B776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9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EC4ED-41BE-4388-B2C3-FF75B671EFC1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ADF0E-5723-4925-88E6-60F00B776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50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santosluizfelipe725@gmail.com" TargetMode="External"/><Relationship Id="rId2" Type="http://schemas.openxmlformats.org/officeDocument/2006/relationships/hyperlink" Target="mailto:jvacacio2002@gmail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C:\Users\aluno2\Desktop\legal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050" y="-458868"/>
            <a:ext cx="7053945" cy="528214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riângulo isósceles 16"/>
          <p:cNvSpPr/>
          <p:nvPr/>
        </p:nvSpPr>
        <p:spPr>
          <a:xfrm rot="1383940" flipV="1">
            <a:off x="-1200474" y="-1209372"/>
            <a:ext cx="4843486" cy="6002703"/>
          </a:xfrm>
          <a:prstGeom prst="triangle">
            <a:avLst>
              <a:gd name="adj" fmla="val 41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1905000" y="4022118"/>
            <a:ext cx="8555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/>
              <a:t>Manual de identidade visual</a:t>
            </a:r>
            <a:endParaRPr lang="pt-BR" sz="5400" dirty="0"/>
          </a:p>
        </p:txBody>
      </p:sp>
      <p:sp>
        <p:nvSpPr>
          <p:cNvPr id="19" name="Triângulo isósceles 18"/>
          <p:cNvSpPr/>
          <p:nvPr/>
        </p:nvSpPr>
        <p:spPr>
          <a:xfrm rot="11505289" flipV="1">
            <a:off x="9065407" y="1501480"/>
            <a:ext cx="4843486" cy="6002703"/>
          </a:xfrm>
          <a:prstGeom prst="triangle">
            <a:avLst>
              <a:gd name="adj" fmla="val 41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017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uxograma: Processo 5"/>
          <p:cNvSpPr/>
          <p:nvPr/>
        </p:nvSpPr>
        <p:spPr>
          <a:xfrm>
            <a:off x="966155" y="978590"/>
            <a:ext cx="9025246" cy="78377"/>
          </a:xfrm>
          <a:prstGeom prst="flowChartProcess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Processo 6"/>
          <p:cNvSpPr/>
          <p:nvPr/>
        </p:nvSpPr>
        <p:spPr>
          <a:xfrm>
            <a:off x="947105" y="140390"/>
            <a:ext cx="9025246" cy="78377"/>
          </a:xfrm>
          <a:prstGeom prst="flowChartProcess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isósceles 8"/>
          <p:cNvSpPr/>
          <p:nvPr/>
        </p:nvSpPr>
        <p:spPr>
          <a:xfrm rot="17017707" flipV="1">
            <a:off x="-1808661" y="3817351"/>
            <a:ext cx="4843486" cy="6002703"/>
          </a:xfrm>
          <a:prstGeom prst="triangle">
            <a:avLst>
              <a:gd name="adj" fmla="val 41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Triângulo isósceles 9"/>
          <p:cNvSpPr/>
          <p:nvPr/>
        </p:nvSpPr>
        <p:spPr>
          <a:xfrm rot="20114768" flipV="1">
            <a:off x="10350959" y="-2409215"/>
            <a:ext cx="4843486" cy="6002703"/>
          </a:xfrm>
          <a:prstGeom prst="triangle">
            <a:avLst>
              <a:gd name="adj" fmla="val 41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Arredondado 13"/>
          <p:cNvSpPr/>
          <p:nvPr/>
        </p:nvSpPr>
        <p:spPr>
          <a:xfrm>
            <a:off x="880108" y="1320075"/>
            <a:ext cx="9997442" cy="4754879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97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C:\Users\aluno2\Desktop\legal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503" y="266700"/>
            <a:ext cx="6208247" cy="416813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riângulo isósceles 16"/>
          <p:cNvSpPr/>
          <p:nvPr/>
        </p:nvSpPr>
        <p:spPr>
          <a:xfrm rot="17017707" flipV="1">
            <a:off x="-313579" y="2772078"/>
            <a:ext cx="4843486" cy="6002703"/>
          </a:xfrm>
          <a:prstGeom prst="triangle">
            <a:avLst>
              <a:gd name="adj" fmla="val 41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140413" y="5442014"/>
            <a:ext cx="8555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Sobre</a:t>
            </a:r>
            <a:endParaRPr lang="pt-B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riângulo isósceles 7"/>
          <p:cNvSpPr/>
          <p:nvPr/>
        </p:nvSpPr>
        <p:spPr>
          <a:xfrm rot="19571080" flipV="1">
            <a:off x="8391733" y="-2442451"/>
            <a:ext cx="5847932" cy="7774314"/>
          </a:xfrm>
          <a:prstGeom prst="triangle">
            <a:avLst>
              <a:gd name="adj" fmla="val 41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529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33350" y="352753"/>
            <a:ext cx="10515600" cy="606425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Apresentação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51625" y="1690688"/>
            <a:ext cx="9540175" cy="4351338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Este manual de identidade visual da empresa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Etec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Locker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foi desenvolvido por João Vitor da Silva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Acacio,estudante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do curso informática para internet na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etec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itanhaém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responsável pela documentação e design gráfico.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Este documento tem como objetivo explicar o uso da identidade visual do projeto, a partir de orientações que estabelecem um padrão gráfico adequado em relação à comunicação visual da empresa.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Com o objetivo de seguir o padrão gráfico da marca, torna-se necessário que as normas presentes neste manual sejam seguidas com rigor, no sentido de manter preservada a identidade visual desenvolvida.</a:t>
            </a:r>
          </a:p>
          <a:p>
            <a:endParaRPr lang="pt-BR" dirty="0"/>
          </a:p>
        </p:txBody>
      </p:sp>
      <p:sp>
        <p:nvSpPr>
          <p:cNvPr id="6" name="Retângulo Arredondado 5"/>
          <p:cNvSpPr/>
          <p:nvPr/>
        </p:nvSpPr>
        <p:spPr>
          <a:xfrm>
            <a:off x="838200" y="1304315"/>
            <a:ext cx="9997442" cy="4754879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Processo 8"/>
          <p:cNvSpPr/>
          <p:nvPr/>
        </p:nvSpPr>
        <p:spPr>
          <a:xfrm>
            <a:off x="966155" y="978590"/>
            <a:ext cx="9025246" cy="78377"/>
          </a:xfrm>
          <a:prstGeom prst="flowChartProcess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Processo 9"/>
          <p:cNvSpPr/>
          <p:nvPr/>
        </p:nvSpPr>
        <p:spPr>
          <a:xfrm>
            <a:off x="947105" y="140390"/>
            <a:ext cx="9025246" cy="78377"/>
          </a:xfrm>
          <a:prstGeom prst="flowChartProcess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riângulo isósceles 10"/>
          <p:cNvSpPr/>
          <p:nvPr/>
        </p:nvSpPr>
        <p:spPr>
          <a:xfrm rot="17017707" flipV="1">
            <a:off x="-1808661" y="3817351"/>
            <a:ext cx="4843486" cy="6002703"/>
          </a:xfrm>
          <a:prstGeom prst="triangle">
            <a:avLst>
              <a:gd name="adj" fmla="val 41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riângulo isósceles 11"/>
          <p:cNvSpPr/>
          <p:nvPr/>
        </p:nvSpPr>
        <p:spPr>
          <a:xfrm rot="20114768" flipV="1">
            <a:off x="10350959" y="-2409215"/>
            <a:ext cx="4843486" cy="6002703"/>
          </a:xfrm>
          <a:prstGeom prst="triangle">
            <a:avLst>
              <a:gd name="adj" fmla="val 41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080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2224" y="9523"/>
            <a:ext cx="10515600" cy="1325563"/>
          </a:xfrm>
        </p:spPr>
        <p:txBody>
          <a:bodyPr/>
          <a:lstStyle/>
          <a:p>
            <a:pPr algn="ct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Contatos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851808" y="1439640"/>
            <a:ext cx="4702629" cy="1546503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367203" y="1513862"/>
            <a:ext cx="28969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Empresa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Instagram: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EtecLocker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Facebook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Etec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Locker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066800" y="2869868"/>
            <a:ext cx="418896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pt-BR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Equipe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 design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João Vitor Da Silva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Acacio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u="sng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jvacacio2002@gmail.com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Luiz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Felipe Santos Silva</a:t>
            </a:r>
          </a:p>
          <a:p>
            <a:r>
              <a:rPr lang="pt-B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santosluizfelipe725@gmail.com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 smtClean="0"/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Vitor Almeida da Silva</a:t>
            </a:r>
          </a:p>
          <a:p>
            <a:r>
              <a:rPr lang="pt-B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vitoralmeida449@gmail.com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940879" y="2559853"/>
            <a:ext cx="545102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Instituição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Etec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Locker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Sistema de gerenciamento de armários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Av. José Batista Campos, 1431 - Cidade Anchieta, Itanhaém - SP, 11740-000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(13) 3427-1601</a:t>
            </a:r>
          </a:p>
          <a:p>
            <a:endParaRPr lang="pt-B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11" name="Retângulo Arredondado 10"/>
          <p:cNvSpPr/>
          <p:nvPr/>
        </p:nvSpPr>
        <p:spPr>
          <a:xfrm>
            <a:off x="797379" y="3138697"/>
            <a:ext cx="4743450" cy="2778159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Arredondado 11"/>
          <p:cNvSpPr/>
          <p:nvPr/>
        </p:nvSpPr>
        <p:spPr>
          <a:xfrm>
            <a:off x="5761264" y="2325216"/>
            <a:ext cx="5896648" cy="2734286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luxograma: Processo 14"/>
          <p:cNvSpPr/>
          <p:nvPr/>
        </p:nvSpPr>
        <p:spPr>
          <a:xfrm>
            <a:off x="966155" y="978590"/>
            <a:ext cx="9025246" cy="78377"/>
          </a:xfrm>
          <a:prstGeom prst="flowChartProcess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luxograma: Processo 15"/>
          <p:cNvSpPr/>
          <p:nvPr/>
        </p:nvSpPr>
        <p:spPr>
          <a:xfrm>
            <a:off x="947105" y="140390"/>
            <a:ext cx="9025246" cy="78377"/>
          </a:xfrm>
          <a:prstGeom prst="flowChartProcess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isósceles 16"/>
          <p:cNvSpPr/>
          <p:nvPr/>
        </p:nvSpPr>
        <p:spPr>
          <a:xfrm rot="17017707" flipV="1">
            <a:off x="-1808661" y="3817351"/>
            <a:ext cx="4843486" cy="6002703"/>
          </a:xfrm>
          <a:prstGeom prst="triangle">
            <a:avLst>
              <a:gd name="adj" fmla="val 41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Triângulo isósceles 17"/>
          <p:cNvSpPr/>
          <p:nvPr/>
        </p:nvSpPr>
        <p:spPr>
          <a:xfrm rot="20114768" flipV="1">
            <a:off x="10350959" y="-2409215"/>
            <a:ext cx="4843486" cy="6002703"/>
          </a:xfrm>
          <a:prstGeom prst="triangle">
            <a:avLst>
              <a:gd name="adj" fmla="val 41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025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52500" y="1501775"/>
            <a:ext cx="9734550" cy="435133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b="1" dirty="0"/>
              <a:t>Sobre:</a:t>
            </a:r>
            <a:endParaRPr lang="pt-BR" dirty="0"/>
          </a:p>
          <a:p>
            <a:r>
              <a:rPr lang="pt-BR" dirty="0"/>
              <a:t>A empresa </a:t>
            </a:r>
            <a:r>
              <a:rPr lang="pt-BR" dirty="0" err="1"/>
              <a:t>Etec</a:t>
            </a:r>
            <a:r>
              <a:rPr lang="pt-BR" dirty="0"/>
              <a:t> </a:t>
            </a:r>
            <a:r>
              <a:rPr lang="pt-BR" dirty="0" err="1"/>
              <a:t>Locker</a:t>
            </a:r>
            <a:r>
              <a:rPr lang="pt-BR" dirty="0"/>
              <a:t> tem como função criar um sistema de gerenciamento de armários online para a </a:t>
            </a:r>
            <a:r>
              <a:rPr lang="pt-BR" dirty="0" err="1"/>
              <a:t>Etec</a:t>
            </a:r>
            <a:r>
              <a:rPr lang="pt-BR" dirty="0"/>
              <a:t> de Itanhaém. Este sistema organizara os armários que já estão sendo usados e os livres</a:t>
            </a:r>
            <a:r>
              <a:rPr lang="pt-BR" dirty="0" smtClean="0"/>
              <a:t>.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b="1" dirty="0"/>
              <a:t>Missão e Visão</a:t>
            </a:r>
          </a:p>
          <a:p>
            <a:r>
              <a:rPr lang="pt-BR" b="1" dirty="0" smtClean="0"/>
              <a:t>Missão: </a:t>
            </a:r>
            <a:r>
              <a:rPr lang="pt-BR" dirty="0" smtClean="0"/>
              <a:t>Criar sistema rápido e de fácil funcionamento que organize os armários escolares facilitando o trabalho da coordenação.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Visão: </a:t>
            </a:r>
            <a:r>
              <a:rPr lang="pt-BR" dirty="0" smtClean="0"/>
              <a:t>Criar um site que se torne uma parte intuitiva e essencial no trabalho da coordenação escolar</a:t>
            </a:r>
            <a:r>
              <a:rPr lang="pt-BR" dirty="0"/>
              <a:t>.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361950" y="269875"/>
            <a:ext cx="10515600" cy="644525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/>
              <a:t>Empresa/Produto</a:t>
            </a:r>
            <a:endParaRPr lang="pt-BR" b="1" dirty="0"/>
          </a:p>
        </p:txBody>
      </p:sp>
      <p:sp>
        <p:nvSpPr>
          <p:cNvPr id="6" name="Fluxograma: Processo 5"/>
          <p:cNvSpPr/>
          <p:nvPr/>
        </p:nvSpPr>
        <p:spPr>
          <a:xfrm>
            <a:off x="966155" y="978590"/>
            <a:ext cx="9025246" cy="78377"/>
          </a:xfrm>
          <a:prstGeom prst="flowChartProcess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Processo 6"/>
          <p:cNvSpPr/>
          <p:nvPr/>
        </p:nvSpPr>
        <p:spPr>
          <a:xfrm>
            <a:off x="947105" y="140390"/>
            <a:ext cx="9025246" cy="78377"/>
          </a:xfrm>
          <a:prstGeom prst="flowChartProcess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880108" y="1231584"/>
            <a:ext cx="9997442" cy="4754879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isósceles 8"/>
          <p:cNvSpPr/>
          <p:nvPr/>
        </p:nvSpPr>
        <p:spPr>
          <a:xfrm rot="17017707" flipV="1">
            <a:off x="-1808661" y="3817351"/>
            <a:ext cx="4843486" cy="6002703"/>
          </a:xfrm>
          <a:prstGeom prst="triangle">
            <a:avLst>
              <a:gd name="adj" fmla="val 41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Triângulo isósceles 9"/>
          <p:cNvSpPr/>
          <p:nvPr/>
        </p:nvSpPr>
        <p:spPr>
          <a:xfrm rot="20114768" flipV="1">
            <a:off x="10350959" y="-2409215"/>
            <a:ext cx="4843486" cy="6002703"/>
          </a:xfrm>
          <a:prstGeom prst="triangle">
            <a:avLst>
              <a:gd name="adj" fmla="val 41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780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4850" y="460375"/>
            <a:ext cx="10515600" cy="831671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Logotipo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 descr="C:\Users\aluno2\Desktop\legal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550" y="1656485"/>
            <a:ext cx="5469750" cy="40958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luxograma: Processo 4"/>
          <p:cNvSpPr/>
          <p:nvPr/>
        </p:nvSpPr>
        <p:spPr>
          <a:xfrm>
            <a:off x="966155" y="978590"/>
            <a:ext cx="9025246" cy="78377"/>
          </a:xfrm>
          <a:prstGeom prst="flowChartProcess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luxograma: Processo 15"/>
          <p:cNvSpPr/>
          <p:nvPr/>
        </p:nvSpPr>
        <p:spPr>
          <a:xfrm>
            <a:off x="966155" y="978590"/>
            <a:ext cx="9025246" cy="78377"/>
          </a:xfrm>
          <a:prstGeom prst="flowChartProcess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Fluxograma: Processo 16"/>
          <p:cNvSpPr/>
          <p:nvPr/>
        </p:nvSpPr>
        <p:spPr>
          <a:xfrm>
            <a:off x="947105" y="140390"/>
            <a:ext cx="9025246" cy="78377"/>
          </a:xfrm>
          <a:prstGeom prst="flowChartProcess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Arredondado 17"/>
          <p:cNvSpPr/>
          <p:nvPr/>
        </p:nvSpPr>
        <p:spPr>
          <a:xfrm>
            <a:off x="880108" y="1430912"/>
            <a:ext cx="9578342" cy="4555551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riângulo isósceles 18"/>
          <p:cNvSpPr/>
          <p:nvPr/>
        </p:nvSpPr>
        <p:spPr>
          <a:xfrm rot="17017707" flipV="1">
            <a:off x="-1808661" y="3817351"/>
            <a:ext cx="4843486" cy="6002703"/>
          </a:xfrm>
          <a:prstGeom prst="triangle">
            <a:avLst>
              <a:gd name="adj" fmla="val 41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Triângulo isósceles 19"/>
          <p:cNvSpPr/>
          <p:nvPr/>
        </p:nvSpPr>
        <p:spPr>
          <a:xfrm rot="20114768" flipV="1">
            <a:off x="10350959" y="-2409215"/>
            <a:ext cx="4843486" cy="6002703"/>
          </a:xfrm>
          <a:prstGeom prst="triangle">
            <a:avLst>
              <a:gd name="adj" fmla="val 41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392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4850" y="688975"/>
            <a:ext cx="10515600" cy="44768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Cores e Variações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52500" y="1654175"/>
            <a:ext cx="10515600" cy="513880"/>
          </a:xfrm>
        </p:spPr>
        <p:txBody>
          <a:bodyPr/>
          <a:lstStyle/>
          <a:p>
            <a:r>
              <a:rPr lang="pt-BR" dirty="0"/>
              <a:t>As cores estão especificadas na imagem a seguir</a:t>
            </a:r>
            <a:r>
              <a:rPr lang="pt-BR" dirty="0" smtClean="0"/>
              <a:t>:</a:t>
            </a:r>
            <a:endParaRPr lang="pt-BR" dirty="0"/>
          </a:p>
          <a:p>
            <a:endParaRPr lang="pt-BR" dirty="0"/>
          </a:p>
        </p:txBody>
      </p:sp>
      <p:pic>
        <p:nvPicPr>
          <p:cNvPr id="5" name="Imagem 4" descr="legal3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3992" y="2434431"/>
            <a:ext cx="4184015" cy="3133725"/>
          </a:xfrm>
          <a:prstGeom prst="rect">
            <a:avLst/>
          </a:prstGeom>
        </p:spPr>
      </p:pic>
      <p:sp>
        <p:nvSpPr>
          <p:cNvPr id="8" name="Fluxograma: Processo 7"/>
          <p:cNvSpPr/>
          <p:nvPr/>
        </p:nvSpPr>
        <p:spPr>
          <a:xfrm>
            <a:off x="966155" y="978590"/>
            <a:ext cx="9025246" cy="78377"/>
          </a:xfrm>
          <a:prstGeom prst="flowChartProcess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Processo 8"/>
          <p:cNvSpPr/>
          <p:nvPr/>
        </p:nvSpPr>
        <p:spPr>
          <a:xfrm>
            <a:off x="947105" y="140390"/>
            <a:ext cx="9025246" cy="78377"/>
          </a:xfrm>
          <a:prstGeom prst="flowChartProcess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880108" y="1231584"/>
            <a:ext cx="9997442" cy="4754879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riângulo isósceles 10"/>
          <p:cNvSpPr/>
          <p:nvPr/>
        </p:nvSpPr>
        <p:spPr>
          <a:xfrm rot="17017707" flipV="1">
            <a:off x="-1808661" y="3817351"/>
            <a:ext cx="4843486" cy="6002703"/>
          </a:xfrm>
          <a:prstGeom prst="triangle">
            <a:avLst>
              <a:gd name="adj" fmla="val 41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riângulo isósceles 11"/>
          <p:cNvSpPr/>
          <p:nvPr/>
        </p:nvSpPr>
        <p:spPr>
          <a:xfrm rot="20114768" flipV="1">
            <a:off x="10350959" y="-2409215"/>
            <a:ext cx="4843486" cy="6002703"/>
          </a:xfrm>
          <a:prstGeom prst="triangle">
            <a:avLst>
              <a:gd name="adj" fmla="val 41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358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nte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840" y="2044338"/>
            <a:ext cx="2517866" cy="182539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315392" y="1665516"/>
            <a:ext cx="2390503" cy="37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Não alterar a tipologia</a:t>
            </a:r>
            <a:endParaRPr lang="pt-BR" b="1" dirty="0"/>
          </a:p>
        </p:txBody>
      </p:sp>
      <p:pic>
        <p:nvPicPr>
          <p:cNvPr id="7" name="Imagem 6" descr="objetor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31802" y="2044338"/>
            <a:ext cx="2103438" cy="1825398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264383" y="1665516"/>
            <a:ext cx="257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Não adicionar elementos</a:t>
            </a:r>
            <a:endParaRPr lang="pt-BR" b="1" dirty="0"/>
          </a:p>
        </p:txBody>
      </p:sp>
      <p:pic>
        <p:nvPicPr>
          <p:cNvPr id="9" name="Imagem 8" descr="naosubs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82" y="2161699"/>
            <a:ext cx="2258378" cy="1708037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8503380" y="1675006"/>
            <a:ext cx="239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Não substituir cadeado</a:t>
            </a:r>
          </a:p>
        </p:txBody>
      </p:sp>
      <p:pic>
        <p:nvPicPr>
          <p:cNvPr id="11" name="Imagem 10" descr="posicao.jp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48840" y="4248558"/>
            <a:ext cx="2517866" cy="1923642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793217" y="4248558"/>
            <a:ext cx="3489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Não alterar posição dos elementos</a:t>
            </a:r>
          </a:p>
        </p:txBody>
      </p:sp>
      <p:pic>
        <p:nvPicPr>
          <p:cNvPr id="13" name="Imagem 12" descr="cores.jpg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31802" y="4503624"/>
            <a:ext cx="2103438" cy="1668576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5515111" y="4271622"/>
            <a:ext cx="2077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Não alterar as cores</a:t>
            </a:r>
            <a:endParaRPr lang="pt-BR" b="1" dirty="0"/>
          </a:p>
        </p:txBody>
      </p:sp>
      <p:pic>
        <p:nvPicPr>
          <p:cNvPr id="15" name="Imagem 14" descr="distorcer.jpg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500336" y="4640954"/>
            <a:ext cx="2038124" cy="1531246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8685451" y="4271826"/>
            <a:ext cx="146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Não distorcer</a:t>
            </a:r>
            <a:endParaRPr lang="pt-BR" b="1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3096204" y="296390"/>
            <a:ext cx="57547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b="1" dirty="0" smtClean="0"/>
              <a:t>Proibição</a:t>
            </a:r>
            <a:r>
              <a:rPr lang="pt-BR" sz="2800" b="1" dirty="0" smtClean="0"/>
              <a:t> </a:t>
            </a:r>
            <a:r>
              <a:rPr lang="pt-BR" sz="4000" b="1" dirty="0" smtClean="0"/>
              <a:t>do uso da marca</a:t>
            </a:r>
            <a:endParaRPr lang="pt-BR" sz="4000" b="1" dirty="0"/>
          </a:p>
        </p:txBody>
      </p:sp>
      <p:sp>
        <p:nvSpPr>
          <p:cNvPr id="43" name="Fluxograma: Processo 42"/>
          <p:cNvSpPr/>
          <p:nvPr/>
        </p:nvSpPr>
        <p:spPr>
          <a:xfrm>
            <a:off x="966155" y="978590"/>
            <a:ext cx="9025246" cy="78377"/>
          </a:xfrm>
          <a:prstGeom prst="flowChartProcess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Fluxograma: Processo 43"/>
          <p:cNvSpPr/>
          <p:nvPr/>
        </p:nvSpPr>
        <p:spPr>
          <a:xfrm>
            <a:off x="947105" y="140390"/>
            <a:ext cx="9025246" cy="78377"/>
          </a:xfrm>
          <a:prstGeom prst="flowChartProcess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Arredondado 44"/>
          <p:cNvSpPr/>
          <p:nvPr/>
        </p:nvSpPr>
        <p:spPr>
          <a:xfrm>
            <a:off x="880108" y="1231584"/>
            <a:ext cx="9997442" cy="4754879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Triângulo isósceles 45"/>
          <p:cNvSpPr/>
          <p:nvPr/>
        </p:nvSpPr>
        <p:spPr>
          <a:xfrm rot="17017707" flipV="1">
            <a:off x="-1808661" y="3817351"/>
            <a:ext cx="4843486" cy="6002703"/>
          </a:xfrm>
          <a:prstGeom prst="triangle">
            <a:avLst>
              <a:gd name="adj" fmla="val 41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7" name="Triângulo isósceles 46"/>
          <p:cNvSpPr/>
          <p:nvPr/>
        </p:nvSpPr>
        <p:spPr>
          <a:xfrm rot="20114768" flipV="1">
            <a:off x="10350959" y="-2409215"/>
            <a:ext cx="4843486" cy="6002703"/>
          </a:xfrm>
          <a:prstGeom prst="triangle">
            <a:avLst>
              <a:gd name="adj" fmla="val 41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393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aplicação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85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260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</vt:lpstr>
      <vt:lpstr>Contatos</vt:lpstr>
      <vt:lpstr>Empresa/Produto</vt:lpstr>
      <vt:lpstr>Logotipo </vt:lpstr>
      <vt:lpstr>Cores e Variações </vt:lpstr>
      <vt:lpstr>Apresentação do PowerPoint</vt:lpstr>
      <vt:lpstr>Exemplo de aplicação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aluno1</dc:creator>
  <cp:lastModifiedBy>aluno1</cp:lastModifiedBy>
  <cp:revision>12</cp:revision>
  <dcterms:created xsi:type="dcterms:W3CDTF">2019-10-21T11:46:29Z</dcterms:created>
  <dcterms:modified xsi:type="dcterms:W3CDTF">2019-10-21T14:16:18Z</dcterms:modified>
</cp:coreProperties>
</file>