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9" r:id="rId8"/>
    <p:sldId id="261" r:id="rId9"/>
    <p:sldId id="262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8" d="100"/>
          <a:sy n="38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48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650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410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39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1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9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egebox.com.br/instituica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ssroom.google.com/c/MTc2Mzc1MzAyMjRa" TargetMode="External"/><Relationship Id="rId5" Type="http://schemas.openxmlformats.org/officeDocument/2006/relationships/hyperlink" Target="https://www.zlocker.com.br/o-que-oferecemos/" TargetMode="External"/><Relationship Id="rId4" Type="http://schemas.openxmlformats.org/officeDocument/2006/relationships/hyperlink" Target="http://www.locker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229" y="970185"/>
            <a:ext cx="9342771" cy="275091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Sistema de Gerenciamento de Armários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099840" y="4035973"/>
            <a:ext cx="284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(</a:t>
            </a:r>
            <a:r>
              <a:rPr lang="pt-BR" sz="3600" dirty="0" err="1" smtClean="0"/>
              <a:t>Etec</a:t>
            </a:r>
            <a:r>
              <a:rPr lang="pt-BR" sz="3600" dirty="0" smtClean="0"/>
              <a:t> </a:t>
            </a:r>
            <a:r>
              <a:rPr lang="pt-BR" sz="3600" dirty="0" err="1" smtClean="0"/>
              <a:t>Locker</a:t>
            </a:r>
            <a:r>
              <a:rPr lang="pt-BR" sz="3600" dirty="0" smtClean="0"/>
              <a:t> 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753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16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do site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6" y="1284599"/>
            <a:ext cx="5599852" cy="51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9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https://www.collegebox.com.br/instituicao</a:t>
            </a:r>
            <a:endParaRPr lang="pt-BR" dirty="0"/>
          </a:p>
          <a:p>
            <a:r>
              <a:rPr lang="pt-BR" dirty="0">
                <a:hlinkClick r:id="rId4"/>
              </a:rPr>
              <a:t>http://www.locker.com.br/</a:t>
            </a:r>
            <a:endParaRPr lang="pt-BR" dirty="0"/>
          </a:p>
          <a:p>
            <a:r>
              <a:rPr lang="pt-BR" dirty="0">
                <a:hlinkClick r:id="rId5"/>
              </a:rPr>
              <a:t>https://www.zlocker.com.br/o-que-oferecemos/</a:t>
            </a:r>
            <a:endParaRPr lang="pt-BR" dirty="0"/>
          </a:p>
          <a:p>
            <a:r>
              <a:rPr lang="pt-BR" dirty="0">
                <a:hlinkClick r:id="rId6"/>
              </a:rPr>
              <a:t>https://classroom.google.com/c/MTc2Mzc1MzAyMjRa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8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015" y="975730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Integrantes e Função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81131"/>
            <a:ext cx="10058400" cy="4257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Pedro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Nardes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Ataulo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Vitor da Silva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Acacio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Lucas de Aquino Assunção</a:t>
            </a: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Back-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Luiz Felipe dos Santos Silva: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Front-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Ricardo Souza da Costa: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Designer</a:t>
            </a:r>
            <a:endParaRPr lang="pt-BR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Vitor 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Almeida da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12624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598285"/>
            <a:ext cx="10178322" cy="95111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Proposta do projeto e de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PROPOSTA :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 projeto será desenvolvido para ajudar na organização de compra e vendas dos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IDEIAS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Facilitar a compra dos armários;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 na organização dos armários da instituição;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custos de materiais físicos;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3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Deixar o material escolar nos armários resulta em mochilas mais leves e consequentemente traz mais conforto e bem-estar aos </a:t>
            </a:r>
            <a:r>
              <a:rPr lang="pt-BR" dirty="0" smtClean="0">
                <a:solidFill>
                  <a:schemeClr val="tx1"/>
                </a:solidFill>
                <a:latin typeface="Calibri" panose="020F0502020204030204" pitchFamily="34" charset="0"/>
              </a:rPr>
              <a:t>alunos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Calibri" panose="020F0502020204030204" pitchFamily="34" charset="0"/>
              </a:rPr>
              <a:t>Além 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de ajudar a prevenir problemas de saúde, como dores nas costas, problemas posturais e doenças como escoliose, 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</a:rPr>
              <a:t>hipeelordose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</a:rPr>
              <a:t>hipeecifose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 e 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</a:rPr>
              <a:t>pinçamento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 do nervo.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“É um problema que preocupa porque o excesso de peso do material escolar tem dificultado a questão da saúde da coluna” Júlio Guilherme, diretor do 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</a:rPr>
              <a:t>Sinfito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-RJ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Garante mais segurança: além de prevenir frutos, garante que o aluno não esqueça o material essencial em casa.</a:t>
            </a: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1E4F59-4971-AE4A-86EB-8223674AF4D6}"/>
              </a:ext>
            </a:extLst>
          </p:cNvPr>
          <p:cNvSpPr txBox="1">
            <a:spLocks/>
          </p:cNvSpPr>
          <p:nvPr/>
        </p:nvSpPr>
        <p:spPr>
          <a:xfrm>
            <a:off x="1251678" y="69194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17715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Geral e Especifico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81960"/>
            <a:ext cx="10178322" cy="5123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Aprimorar e facilitar a organização do gerenciamento de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Itanhaém, através de um sistema online (Geral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a disponibilidade de armários  na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os problemas do atual sistema de gerenciamento de armários da escola;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 dificuldade de locação dos armários feito pelos alunos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sistema online para solucionar problemas detectados (Especifico)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e entrevista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2286001"/>
            <a:ext cx="4577622" cy="3593591"/>
          </a:xfrm>
        </p:spPr>
        <p:txBody>
          <a:bodyPr/>
          <a:lstStyle/>
          <a:p>
            <a:r>
              <a:rPr lang="pt-BR" dirty="0" smtClean="0"/>
              <a:t>Mudamos para mapa como um cinema</a:t>
            </a:r>
          </a:p>
          <a:p>
            <a:r>
              <a:rPr lang="pt-BR" dirty="0" smtClean="0"/>
              <a:t>Pagamento Anual</a:t>
            </a:r>
          </a:p>
          <a:p>
            <a:r>
              <a:rPr lang="pt-BR" dirty="0" smtClean="0"/>
              <a:t>Disponibilizar para o noturno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767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Identidade Visual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77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50767" y="1282262"/>
            <a:ext cx="3793289" cy="565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RF001: Cadastrar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RF002: Consultar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RF003: Alterar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RF004: Efetuar login;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RF005:Cadastrar armário;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RF006:Consultar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RF007:Alterar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RF008:Escolher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RF009: Comprar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RF010: Gerar comprovante;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9403" y="1282262"/>
            <a:ext cx="4269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RF011: Consultar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RF012: Alterar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RF013: Confirmar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RF014: Enviar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RF015: Exibir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RF016: Cadastrar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RF017: Consultar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RF018: Alterar senha do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RF019: Comunicar aluno;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RF020: Alterar comunicado;</a:t>
            </a:r>
          </a:p>
        </p:txBody>
      </p:sp>
    </p:spTree>
    <p:extLst>
      <p:ext uri="{BB962C8B-B14F-4D97-AF65-F5344CB8AC3E}">
        <p14:creationId xmlns:p14="http://schemas.microsoft.com/office/powerpoint/2010/main" val="11962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02256"/>
              </p:ext>
            </p:extLst>
          </p:nvPr>
        </p:nvGraphicFramePr>
        <p:xfrm>
          <a:off x="1700692" y="1384301"/>
          <a:ext cx="9729310" cy="4825996"/>
        </p:xfrm>
        <a:graphic>
          <a:graphicData uri="http://schemas.openxmlformats.org/drawingml/2006/table">
            <a:tbl>
              <a:tblPr/>
              <a:tblGrid>
                <a:gridCol w="434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74485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ATIVIDADES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PERIODO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Ordem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Responsável(is)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Fases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Data inicial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Data Final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Disciplina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FEV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ABR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MAI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JUN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JUL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AGO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SET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OUT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NOV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DEZ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Definição do tema e equipe de trabalho.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Pré Projeto.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3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Estudo do Cenário Profissional.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4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Estudo da Viabilidade.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26/03/2019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 dirty="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5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Correções.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02/04/2019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6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Luiz Felipe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Mapa do Site do TCC.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7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Luiz Felipe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Wireframe e Esquema de cores.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8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1º Prévia.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23/04/2019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30/04/2019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Problematização.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07/05/2019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10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Luiz Felipe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Levantamento de Requisitos.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07/05/2019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Pesquisa Bibliográfica (Referências)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21/05/2019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28/05/2019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Objetivo Geral e Específico.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04/06/2019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13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Formatação do Trabalho nas Normas da ABNT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04/06/2019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Diagrama e Descrição de caso de uso.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15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Vitor Almeida 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Desenvolvimento da Apresentação para a 2º Prévia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18/06/2019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2° Prévia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dirty="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 dirty="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267</TotalTime>
  <Words>649</Words>
  <Application>Microsoft Office PowerPoint</Application>
  <PresentationFormat>Widescreen</PresentationFormat>
  <Paragraphs>199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Wingdings</vt:lpstr>
      <vt:lpstr>Badge</vt:lpstr>
      <vt:lpstr>Sistema de Gerenciamento de Armários</vt:lpstr>
      <vt:lpstr>Integrantes e Função </vt:lpstr>
      <vt:lpstr>Proposta do projeto e de solução </vt:lpstr>
      <vt:lpstr>Apresentação do PowerPoint</vt:lpstr>
      <vt:lpstr>Objetivo Geral e Especifico </vt:lpstr>
      <vt:lpstr>Gráfico e entrevista</vt:lpstr>
      <vt:lpstr>Identidade Visual</vt:lpstr>
      <vt:lpstr>Requisitos</vt:lpstr>
      <vt:lpstr>Cronograma</vt:lpstr>
      <vt:lpstr>Wireframe</vt:lpstr>
      <vt:lpstr>Mapa do site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>Pedro</dc:creator>
  <cp:lastModifiedBy>aluno1</cp:lastModifiedBy>
  <cp:revision>34</cp:revision>
  <dcterms:created xsi:type="dcterms:W3CDTF">2019-06-23T16:51:50Z</dcterms:created>
  <dcterms:modified xsi:type="dcterms:W3CDTF">2019-09-09T12:37:35Z</dcterms:modified>
</cp:coreProperties>
</file>