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D200"/>
    <a:srgbClr val="66FF66"/>
    <a:srgbClr val="79FFF9"/>
    <a:srgbClr val="0445FC"/>
    <a:srgbClr val="FFFFFF"/>
    <a:srgbClr val="00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/>
              <a:t>que tem </a:t>
            </a:r>
            <a:r>
              <a:rPr lang="en-US" dirty="0" err="1"/>
              <a:t>Armário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Pessoas que tem Armário</c:v>
                </c:pt>
              </c:strCache>
            </c:strRef>
          </c:tx>
          <c:spPr>
            <a:solidFill>
              <a:srgbClr val="66FF66"/>
            </a:solidFill>
          </c:spPr>
          <c:dPt>
            <c:idx val="0"/>
            <c:bubble3D val="0"/>
            <c:explosion val="4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16-4B48-97FA-8EB0D1E03517}"/>
              </c:ext>
            </c:extLst>
          </c:dPt>
          <c:dPt>
            <c:idx val="1"/>
            <c:bubble3D val="0"/>
            <c:explosion val="4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16-4B48-97FA-8EB0D1E03517}"/>
              </c:ext>
            </c:extLst>
          </c:dPt>
          <c:dPt>
            <c:idx val="2"/>
            <c:bubble3D val="0"/>
            <c:spPr>
              <a:solidFill>
                <a:srgbClr val="82D2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416-4B48-97FA-8EB0D1E03517}"/>
              </c:ext>
            </c:extLst>
          </c:dPt>
          <c:dPt>
            <c:idx val="3"/>
            <c:bubble3D val="0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07A-405D-B2F6-B149137AE51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3"/>
                <c:pt idx="0">
                  <c:v>Não Tem</c:v>
                </c:pt>
                <c:pt idx="1">
                  <c:v>Individual</c:v>
                </c:pt>
                <c:pt idx="2">
                  <c:v>Divide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53</c:v>
                </c:pt>
                <c:pt idx="1">
                  <c:v>34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6-4B48-97FA-8EB0D1E035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Alunos que acham Necessário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E4-460D-BB7E-15F38B5AA7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FE4-460D-BB7E-15F38B5AA74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Necessário</c:v>
                </c:pt>
                <c:pt idx="1">
                  <c:v>Não Necessário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4-460D-BB7E-15F38B5AA7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4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1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39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1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9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ollegebox.com.br/instituicao" TargetMode="External"/><Relationship Id="rId7" Type="http://schemas.openxmlformats.org/officeDocument/2006/relationships/hyperlink" Target="https://direcionalescolas.com.br/dica-armarios-escolares-individualizados-solucao-evita-excesso-de-peso-na-mochila-e-estimula-aluno-se-organiz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cker.com.br/3-razoes-para-a-gestao-de-armarios-ser-eficiente-na-sua-escola-ou-universidade/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099840" y="4035973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+mj-lt"/>
              </a:rPr>
              <a:t>Etec</a:t>
            </a:r>
            <a:r>
              <a:rPr lang="pt-BR" sz="3600" dirty="0" smtClean="0">
                <a:latin typeface="+mj-lt"/>
              </a:rPr>
              <a:t> </a:t>
            </a:r>
            <a:r>
              <a:rPr lang="pt-BR" sz="3600" dirty="0" err="1" smtClean="0">
                <a:latin typeface="+mj-lt"/>
              </a:rPr>
              <a:t>Locker</a:t>
            </a:r>
            <a:r>
              <a:rPr lang="pt-BR" sz="3600" dirty="0" smtClean="0">
                <a:latin typeface="+mj-lt"/>
              </a:rPr>
              <a:t> </a:t>
            </a:r>
            <a:endParaRPr lang="pt-BR" sz="3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" y="2683085"/>
            <a:ext cx="1352888" cy="1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751960"/>
            <a:ext cx="10178322" cy="490219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eixar o material escolar nos armários resulta em mochilas mais leves e consequentemente traz mais conforto e bem-estar aos </a:t>
            </a: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alunos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Além 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de ajudar a prevenir problemas de saúde, como dores nas costas, problemas posturais e doenças como escoliose,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hipeelordose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hipeecifose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pinçamento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do nervo.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“É um problema que preocupa porque o excesso de peso do material escolar tem dificultado a questão da saúde da coluna” Júlio Guilherme, diretor do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Sinfito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-RJ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Garante mais segurança: além de prevenir frutos, garante que o aluno não esqueça o material essencial em casa.</a:t>
            </a:r>
            <a:endParaRPr lang="pt-B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25982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81960"/>
            <a:ext cx="10178322" cy="5476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a disponibilidade de 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armários  na </a:t>
            </a:r>
            <a:r>
              <a:rPr lang="pt-BR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entrevista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68774718"/>
              </p:ext>
            </p:extLst>
          </p:nvPr>
        </p:nvGraphicFramePr>
        <p:xfrm>
          <a:off x="6667018" y="2466660"/>
          <a:ext cx="5040776" cy="356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791080726"/>
              </p:ext>
            </p:extLst>
          </p:nvPr>
        </p:nvGraphicFramePr>
        <p:xfrm>
          <a:off x="1089632" y="2430891"/>
          <a:ext cx="5264869" cy="359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</a:t>
            </a:r>
            <a:r>
              <a:rPr lang="pt-BR" sz="4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Reservar </a:t>
            </a: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RF011: Consultar status de </a:t>
            </a:r>
            <a:r>
              <a:rPr lang="pt-BR" dirty="0" smtClean="0">
                <a:latin typeface="Calibri" panose="020F0502020204030204" pitchFamily="34" charset="0"/>
              </a:rPr>
              <a:t>reserva;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RF012: Alterar status de </a:t>
            </a:r>
            <a:r>
              <a:rPr lang="pt-BR" dirty="0" smtClean="0">
                <a:latin typeface="Calibri" panose="020F0502020204030204" pitchFamily="34" charset="0"/>
              </a:rPr>
              <a:t>reserva;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RF013: Confirmar </a:t>
            </a:r>
            <a:r>
              <a:rPr lang="pt-BR" dirty="0" smtClean="0">
                <a:latin typeface="Calibri" panose="020F0502020204030204" pitchFamily="34" charset="0"/>
              </a:rPr>
              <a:t>reserva;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RF020: Alterar comunicado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libri" panose="020F0502020204030204" pitchFamily="34" charset="0"/>
              </a:rPr>
              <a:t>RF021: Responder comunicado;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https://www.locker.com.br/3-razoes-para-a-gestao-de-armarios-ser-eficiente-na-sua-escola-ou-universidade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https://direcionalescolas.com.br/dica-armarios-escolares-individualizados-solucao-evita-excesso-de-peso-na-mochila-e-estimula-aluno-se-organizar/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33" y="4809506"/>
            <a:ext cx="1976501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410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Wingdings</vt:lpstr>
      <vt:lpstr>Badge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Requisitos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aluno2</cp:lastModifiedBy>
  <cp:revision>51</cp:revision>
  <dcterms:created xsi:type="dcterms:W3CDTF">2019-06-23T16:51:50Z</dcterms:created>
  <dcterms:modified xsi:type="dcterms:W3CDTF">2019-11-26T11:22:26Z</dcterms:modified>
</cp:coreProperties>
</file>