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sldIdLst>
    <p:sldId id="256" r:id="rId2"/>
    <p:sldId id="257" r:id="rId3"/>
    <p:sldId id="258" r:id="rId4"/>
    <p:sldId id="265" r:id="rId5"/>
    <p:sldId id="260" r:id="rId6"/>
    <p:sldId id="266" r:id="rId7"/>
    <p:sldId id="261" r:id="rId8"/>
    <p:sldId id="262" r:id="rId9"/>
    <p:sldId id="267" r:id="rId10"/>
    <p:sldId id="269" r:id="rId11"/>
    <p:sldId id="270" r:id="rId12"/>
    <p:sldId id="271" r:id="rId13"/>
    <p:sldId id="274" r:id="rId14"/>
    <p:sldId id="26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D200"/>
    <a:srgbClr val="66FF66"/>
    <a:srgbClr val="79FFF9"/>
    <a:srgbClr val="0445FC"/>
    <a:srgbClr val="FFFFFF"/>
    <a:srgbClr val="0000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/>
              <a:t>que tem </a:t>
            </a:r>
            <a:r>
              <a:rPr lang="en-US" dirty="0" err="1"/>
              <a:t>Armário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Pessoas que tem Armário</c:v>
                </c:pt>
              </c:strCache>
            </c:strRef>
          </c:tx>
          <c:spPr>
            <a:solidFill>
              <a:srgbClr val="66FF66"/>
            </a:solidFill>
          </c:spPr>
          <c:dPt>
            <c:idx val="0"/>
            <c:bubble3D val="0"/>
            <c:explosion val="4"/>
            <c:spPr>
              <a:solidFill>
                <a:srgbClr val="0070C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416-4B48-97FA-8EB0D1E03517}"/>
              </c:ext>
            </c:extLst>
          </c:dPt>
          <c:dPt>
            <c:idx val="1"/>
            <c:bubble3D val="0"/>
            <c:explosion val="4"/>
            <c:spPr>
              <a:solidFill>
                <a:srgbClr val="66FF6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416-4B48-97FA-8EB0D1E03517}"/>
              </c:ext>
            </c:extLst>
          </c:dPt>
          <c:dPt>
            <c:idx val="2"/>
            <c:bubble3D val="0"/>
            <c:spPr>
              <a:solidFill>
                <a:srgbClr val="82D2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416-4B48-97FA-8EB0D1E03517}"/>
              </c:ext>
            </c:extLst>
          </c:dPt>
          <c:dPt>
            <c:idx val="3"/>
            <c:bubble3D val="0"/>
            <c:spPr>
              <a:solidFill>
                <a:srgbClr val="66FF6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Planilha1!$A$2:$A$5</c:f>
              <c:strCache>
                <c:ptCount val="3"/>
                <c:pt idx="0">
                  <c:v>Não Tem</c:v>
                </c:pt>
                <c:pt idx="1">
                  <c:v>Individual</c:v>
                </c:pt>
                <c:pt idx="2">
                  <c:v>Divide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53</c:v>
                </c:pt>
                <c:pt idx="1">
                  <c:v>34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6-4B48-97FA-8EB0D1E0351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rgbClr val="FFFFFF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Alunos que acham Necessário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FE4-460D-BB7E-15F38B5AA74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FE4-460D-BB7E-15F38B5AA74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Necessário</c:v>
                </c:pt>
                <c:pt idx="1">
                  <c:v>Não Necessário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53.5</c:v>
                </c:pt>
                <c:pt idx="1">
                  <c:v>46.5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4-460D-BB7E-15F38B5AA74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48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95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5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63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650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4108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395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1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97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132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03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09CB8F-76C1-4B83-BD7A-0EF91FE318B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98313-5608-481A-8793-AF180F15204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195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legebox.com.br/instituicao" TargetMode="External"/><Relationship Id="rId7" Type="http://schemas.openxmlformats.org/officeDocument/2006/relationships/hyperlink" Target="https://direcionalescolas.com.br/dica-armarios-escolares-individualizados-solucao-evita-excesso-de-peso-na-mochila-e-estimula-aluno-se-organiza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ocker.com.br/3-razoes-para-a-gestao-de-armarios-ser-eficiente-na-sua-escola-ou-universidade/" TargetMode="External"/><Relationship Id="rId5" Type="http://schemas.openxmlformats.org/officeDocument/2006/relationships/hyperlink" Target="https://www.zlocker.com.br/o-que-oferecemos/" TargetMode="External"/><Relationship Id="rId4" Type="http://schemas.openxmlformats.org/officeDocument/2006/relationships/hyperlink" Target="http://www.locker.com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9229" y="970185"/>
            <a:ext cx="9342771" cy="2750915"/>
          </a:xfrm>
        </p:spPr>
        <p:txBody>
          <a:bodyPr>
            <a:noAutofit/>
          </a:bodyPr>
          <a:lstStyle/>
          <a:p>
            <a:pPr algn="ctr"/>
            <a:r>
              <a:rPr lang="pt-BR" sz="4400" dirty="0"/>
              <a:t>Sistema de Gerenciamento de Armários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099840" y="4035973"/>
            <a:ext cx="2841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(</a:t>
            </a:r>
            <a:r>
              <a:rPr lang="pt-BR" sz="3600" dirty="0" err="1" smtClean="0"/>
              <a:t>Etec</a:t>
            </a:r>
            <a:r>
              <a:rPr lang="pt-BR" sz="3600" dirty="0" smtClean="0"/>
              <a:t> </a:t>
            </a:r>
            <a:r>
              <a:rPr lang="pt-BR" sz="3600" dirty="0" err="1" smtClean="0"/>
              <a:t>Locker</a:t>
            </a:r>
            <a:r>
              <a:rPr lang="pt-BR" sz="3600" dirty="0" smtClean="0"/>
              <a:t> )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79" y="2418509"/>
            <a:ext cx="1249782" cy="130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de </a:t>
            </a:r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555" y="1586383"/>
            <a:ext cx="6577855" cy="4707539"/>
          </a:xfrm>
        </p:spPr>
      </p:pic>
    </p:spTree>
    <p:extLst>
      <p:ext uri="{BB962C8B-B14F-4D97-AF65-F5344CB8AC3E}">
        <p14:creationId xmlns:p14="http://schemas.microsoft.com/office/powerpoint/2010/main" val="36814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inicial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80" y="1787237"/>
            <a:ext cx="6083144" cy="4352306"/>
          </a:xfrm>
        </p:spPr>
      </p:pic>
    </p:spTree>
    <p:extLst>
      <p:ext uri="{BB962C8B-B14F-4D97-AF65-F5344CB8AC3E}">
        <p14:creationId xmlns:p14="http://schemas.microsoft.com/office/powerpoint/2010/main" val="307823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de compra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62" y="1733797"/>
            <a:ext cx="6489795" cy="4643252"/>
          </a:xfrm>
        </p:spPr>
      </p:pic>
    </p:spTree>
    <p:extLst>
      <p:ext uri="{BB962C8B-B14F-4D97-AF65-F5344CB8AC3E}">
        <p14:creationId xmlns:p14="http://schemas.microsoft.com/office/powerpoint/2010/main" val="277095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de dúvidas frequentes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27" y="1874517"/>
            <a:ext cx="6191424" cy="4430984"/>
          </a:xfrm>
        </p:spPr>
      </p:pic>
    </p:spTree>
    <p:extLst>
      <p:ext uri="{BB962C8B-B14F-4D97-AF65-F5344CB8AC3E}">
        <p14:creationId xmlns:p14="http://schemas.microsoft.com/office/powerpoint/2010/main" val="99197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3278" y="371096"/>
            <a:ext cx="10178322" cy="1492132"/>
          </a:xfrm>
        </p:spPr>
        <p:txBody>
          <a:bodyPr/>
          <a:lstStyle/>
          <a:p>
            <a:r>
              <a:rPr lang="pt-BR" dirty="0" smtClean="0"/>
              <a:t>Mapa do site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76" y="1284599"/>
            <a:ext cx="5599852" cy="513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19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https://www.collegebox.com.br/instituicao</a:t>
            </a:r>
            <a:endParaRPr lang="pt-BR" dirty="0"/>
          </a:p>
          <a:p>
            <a:r>
              <a:rPr lang="pt-BR" dirty="0">
                <a:hlinkClick r:id="rId4"/>
              </a:rPr>
              <a:t>http://www.locker.com.br/</a:t>
            </a:r>
            <a:endParaRPr lang="pt-BR" dirty="0"/>
          </a:p>
          <a:p>
            <a:r>
              <a:rPr lang="pt-BR" dirty="0">
                <a:hlinkClick r:id="rId5"/>
              </a:rPr>
              <a:t>https://www.zlocker.com.br/o-que-oferecemos/</a:t>
            </a:r>
            <a:endParaRPr lang="pt-BR" dirty="0"/>
          </a:p>
          <a:p>
            <a:r>
              <a:rPr lang="pt-BR" dirty="0">
                <a:hlinkClick r:id="rId6"/>
              </a:rPr>
              <a:t>https://www.locker.com.br/3-razoes-para-a-gestao-de-armarios-ser-eficiente-na-sua-escola-ou-universidade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pt-BR" dirty="0">
                <a:hlinkClick r:id="rId7"/>
              </a:rPr>
              <a:t>https://direcionalescolas.com.br/dica-armarios-escolares-individualizados-solucao-evita-excesso-de-peso-na-mochila-e-estimula-aluno-se-organizar/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91865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0015" y="975730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Integrantes e Função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181131"/>
            <a:ext cx="10058400" cy="42577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Pedro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Nardes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Ataulo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Vitor da Silva </a:t>
            </a:r>
            <a:r>
              <a:rPr lang="pt-B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Acacio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Lucas de Aquino Assunção</a:t>
            </a:r>
            <a:r>
              <a:rPr lang="pt-B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Desenvolvedor Back-</a:t>
            </a:r>
            <a:r>
              <a:rPr lang="pt-B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Luiz Felipe dos Santos Silva: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Desenvolvedor Front-</a:t>
            </a:r>
            <a:r>
              <a:rPr lang="pt-B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Pedro Ricardo Souza da Costa: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Designer</a:t>
            </a:r>
            <a:endParaRPr lang="pt-BR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Vitor 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Almeida da Silva: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033" y="4809506"/>
            <a:ext cx="1976501" cy="19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43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598285"/>
            <a:ext cx="10178322" cy="951115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Proposta do projeto e de solução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955801"/>
            <a:ext cx="10178322" cy="3923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PROPOSTA :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Nosso projeto será desenvolvido para ajudar na organização de compra e vendas dos armários da </a:t>
            </a:r>
            <a:r>
              <a:rPr lang="pt-BR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IDEIAS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Facilitar a compra dos armários;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Auxiliar na organização dos armários da instituição;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Reduzir custos de materiais físicos;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631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908300"/>
            <a:ext cx="10178322" cy="4902199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</a:rPr>
              <a:t>D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eixar o material escolar nos armários resulta em mochilas mais leves e consequentemente traz mais conforto e bem-estar aos </a:t>
            </a:r>
            <a:r>
              <a:rPr lang="pt-BR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alunos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pt-BR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pt-BR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Além 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de ajudar a prevenir problemas de saúde, como dores nas costas, problemas posturais e doenças como escoliose, </a:t>
            </a:r>
            <a:r>
              <a:rPr lang="pt-BR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hipeelordose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pt-BR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hipeecifose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 e </a:t>
            </a:r>
            <a:r>
              <a:rPr lang="pt-BR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pinçamento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 do nervo.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pt-BR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“É um problema que preocupa porque o excesso de peso do material escolar tem dificultado a questão da saúde da coluna” Júlio Guilherme, diretor do </a:t>
            </a:r>
            <a:r>
              <a:rPr lang="pt-BR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Sinfito</a:t>
            </a: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-RJ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pt-BR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pt-BR" sz="2200" dirty="0">
                <a:solidFill>
                  <a:schemeClr val="tx1"/>
                </a:solidFill>
                <a:latin typeface="Calibri" panose="020F0502020204030204" pitchFamily="34" charset="0"/>
              </a:rPr>
              <a:t>Garante mais segurança: além de prevenir frutos, garante que o aluno não esqueça o material essencial em casa.</a:t>
            </a:r>
            <a:endParaRPr lang="pt-BR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21E4F59-4971-AE4A-86EB-8223674AF4D6}"/>
              </a:ext>
            </a:extLst>
          </p:cNvPr>
          <p:cNvSpPr txBox="1">
            <a:spLocks/>
          </p:cNvSpPr>
          <p:nvPr/>
        </p:nvSpPr>
        <p:spPr>
          <a:xfrm>
            <a:off x="1251678" y="691948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Fundamentação</a:t>
            </a:r>
          </a:p>
        </p:txBody>
      </p:sp>
    </p:spTree>
    <p:extLst>
      <p:ext uri="{BB962C8B-B14F-4D97-AF65-F5344CB8AC3E}">
        <p14:creationId xmlns:p14="http://schemas.microsoft.com/office/powerpoint/2010/main" val="177150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 Geral e Especifico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481960"/>
            <a:ext cx="10178322" cy="5476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Aprimorar e facilitar a organização do gerenciamento de armários da </a:t>
            </a:r>
            <a:r>
              <a:rPr lang="pt-BR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Itanhaém, através de um sistema online (Geral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a disponibilidade de armários  na </a:t>
            </a:r>
            <a:r>
              <a:rPr lang="pt-BR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Etec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Itanhaém</a:t>
            </a:r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Analisar os problemas do atual sistema de gerenciamento de armários da escola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Analisar a dificuldade de locação dos armários feito pelos alunos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Desenvolver sistema online para solucionar problemas detectados (Especifico)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4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e </a:t>
            </a:r>
            <a:r>
              <a:rPr lang="pt-BR" dirty="0" smtClean="0"/>
              <a:t>entrevista</a:t>
            </a:r>
            <a:endParaRPr lang="pt-BR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668774718"/>
              </p:ext>
            </p:extLst>
          </p:nvPr>
        </p:nvGraphicFramePr>
        <p:xfrm>
          <a:off x="6667018" y="2466660"/>
          <a:ext cx="5040776" cy="3561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áfico 11"/>
          <p:cNvGraphicFramePr/>
          <p:nvPr>
            <p:extLst>
              <p:ext uri="{D42A27DB-BD31-4B8C-83A1-F6EECF244321}">
                <p14:modId xmlns:p14="http://schemas.microsoft.com/office/powerpoint/2010/main" val="791080726"/>
              </p:ext>
            </p:extLst>
          </p:nvPr>
        </p:nvGraphicFramePr>
        <p:xfrm>
          <a:off x="1089632" y="2430891"/>
          <a:ext cx="5264869" cy="3597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4767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50767" y="1282262"/>
            <a:ext cx="3793289" cy="565456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RF001: Cadastrar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RF002: Consultar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RF003: Alterar aluno;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RF004: Efetuar login;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RF005:Cadastrar armário;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RF006:Consultar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RF007:Alterar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RF008:Escolher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RF009: Comprar armários;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tx1"/>
                </a:solidFill>
                <a:latin typeface="Calibri" panose="020F0502020204030204" pitchFamily="34" charset="0"/>
              </a:rPr>
              <a:t>RF010: Gerar comprovante;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29403" y="1282262"/>
            <a:ext cx="42698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RF011: Consultar status de compra;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RF012: Alterar status de compra;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RF013: Confirmar compra;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RF014: Enviar mensagem;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RF015: Exibir mensagem;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RF016: Cadastrar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RF017: Consultar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RF018: Alterar senha do administrador;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RF019: Comunicar aluno;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latin typeface="Calibri" panose="020F0502020204030204" pitchFamily="34" charset="0"/>
              </a:rPr>
              <a:t>RF020: Alterar comunicado</a:t>
            </a:r>
            <a:r>
              <a:rPr lang="pt-BR" dirty="0" smtClean="0">
                <a:latin typeface="Calibri" panose="020F050202020403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 smtClean="0">
                <a:latin typeface="Calibri" panose="020F0502020204030204" pitchFamily="34" charset="0"/>
              </a:rPr>
              <a:t>RF021: Responder comunicado;</a:t>
            </a:r>
            <a:endParaRPr lang="pt-BR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65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Cronograma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00" y="-3036601"/>
            <a:ext cx="8049600" cy="129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3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Wireframe</a:t>
            </a:r>
            <a:r>
              <a:rPr lang="pt-BR" dirty="0" smtClean="0"/>
              <a:t>: Página de Cadastro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82" y="1757269"/>
            <a:ext cx="6531429" cy="4674314"/>
          </a:xfrm>
        </p:spPr>
      </p:pic>
    </p:spTree>
    <p:extLst>
      <p:ext uri="{BB962C8B-B14F-4D97-AF65-F5344CB8AC3E}">
        <p14:creationId xmlns:p14="http://schemas.microsoft.com/office/powerpoint/2010/main" val="622716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347</TotalTime>
  <Words>433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Wingdings</vt:lpstr>
      <vt:lpstr>Badge</vt:lpstr>
      <vt:lpstr>Sistema de Gerenciamento de Armários</vt:lpstr>
      <vt:lpstr>Integrantes e Função </vt:lpstr>
      <vt:lpstr>Proposta do projeto e de solução </vt:lpstr>
      <vt:lpstr>Apresentação do PowerPoint</vt:lpstr>
      <vt:lpstr>Objetivo Geral e Especifico </vt:lpstr>
      <vt:lpstr>Gráfico e entrevista</vt:lpstr>
      <vt:lpstr>Requisitos</vt:lpstr>
      <vt:lpstr>Cronograma</vt:lpstr>
      <vt:lpstr>Wireframe: Página de Cadastro</vt:lpstr>
      <vt:lpstr>Página de Login</vt:lpstr>
      <vt:lpstr>Página inicial</vt:lpstr>
      <vt:lpstr>Página de compra</vt:lpstr>
      <vt:lpstr>Página de dúvidas frequentes </vt:lpstr>
      <vt:lpstr>Mapa do site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</dc:title>
  <dc:creator>Pedro</dc:creator>
  <cp:lastModifiedBy>aluno1</cp:lastModifiedBy>
  <cp:revision>44</cp:revision>
  <dcterms:created xsi:type="dcterms:W3CDTF">2019-06-23T16:51:50Z</dcterms:created>
  <dcterms:modified xsi:type="dcterms:W3CDTF">2019-09-10T12:33:09Z</dcterms:modified>
</cp:coreProperties>
</file>