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7" r:id="rId3"/>
    <p:sldId id="260" r:id="rId4"/>
    <p:sldId id="261" r:id="rId5"/>
    <p:sldId id="262" r:id="rId6"/>
    <p:sldId id="263" r:id="rId7"/>
    <p:sldId id="264" r:id="rId8"/>
    <p:sldId id="269" r:id="rId9"/>
    <p:sldId id="256" r:id="rId10"/>
    <p:sldId id="270" r:id="rId11"/>
    <p:sldId id="265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44" autoAdjust="0"/>
  </p:normalViewPr>
  <p:slideViewPr>
    <p:cSldViewPr snapToGrid="0">
      <p:cViewPr>
        <p:scale>
          <a:sx n="60" d="100"/>
          <a:sy n="60" d="100"/>
        </p:scale>
        <p:origin x="-1176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6EE0-17E3-4F46-B0F5-86B8AE4BAB7C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0E0A3-F43F-4927-81C4-7885CC6CD23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0E0A3-F43F-4927-81C4-7885CC6CD23F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2397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8825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8280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457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219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120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4716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2732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2767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788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78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C4ED-41BE-4388-B2C3-FF75B671EFC1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DF0E-5723-4925-88E6-60F00B7764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7450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antosluizfelipe725@gmail.com" TargetMode="External"/><Relationship Id="rId2" Type="http://schemas.openxmlformats.org/officeDocument/2006/relationships/hyperlink" Target="mailto:jvacacio2002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:\Users\aluno2\Desktop\legal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8050" y="-458868"/>
            <a:ext cx="7053945" cy="528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riângulo isósceles 16"/>
          <p:cNvSpPr/>
          <p:nvPr/>
        </p:nvSpPr>
        <p:spPr>
          <a:xfrm rot="1383940" flipV="1">
            <a:off x="-1200474" y="-1209372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905000" y="4022118"/>
            <a:ext cx="8555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Manual de identidade visual</a:t>
            </a:r>
            <a:endParaRPr lang="pt-BR" sz="5400" dirty="0"/>
          </a:p>
        </p:txBody>
      </p:sp>
      <p:sp>
        <p:nvSpPr>
          <p:cNvPr id="19" name="Triângulo isósceles 18"/>
          <p:cNvSpPr/>
          <p:nvPr/>
        </p:nvSpPr>
        <p:spPr>
          <a:xfrm rot="11505289" flipV="1">
            <a:off x="9065407" y="1501480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201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04850" y="688975"/>
            <a:ext cx="10515600" cy="44768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Área de Construção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7" name="Fluxograma: Processo 6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9"/>
          <p:cNvSpPr/>
          <p:nvPr/>
        </p:nvSpPr>
        <p:spPr>
          <a:xfrm>
            <a:off x="880108" y="1231584"/>
            <a:ext cx="9997442" cy="475487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riângulo isósceles 10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5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riângulo isósceles 9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Arredondado 13"/>
          <p:cNvSpPr/>
          <p:nvPr/>
        </p:nvSpPr>
        <p:spPr>
          <a:xfrm>
            <a:off x="189186" y="1320075"/>
            <a:ext cx="12002814" cy="475487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499946" y="220717"/>
            <a:ext cx="4763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Exemplo de aplicação</a:t>
            </a:r>
            <a:endParaRPr lang="pt-BR" sz="4000" b="1" dirty="0"/>
          </a:p>
        </p:txBody>
      </p:sp>
      <p:pic>
        <p:nvPicPr>
          <p:cNvPr id="12" name="Imagem 11" descr="ar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99" y="1854014"/>
            <a:ext cx="5817475" cy="3630582"/>
          </a:xfrm>
          <a:prstGeom prst="rect">
            <a:avLst/>
          </a:prstGeom>
        </p:spPr>
      </p:pic>
      <p:pic>
        <p:nvPicPr>
          <p:cNvPr id="13" name="Imagem 12" descr="otdoo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1990" y="1891860"/>
            <a:ext cx="5440892" cy="35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89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04850" y="460375"/>
            <a:ext cx="10515600" cy="83167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Considerações Finais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7" name="Fluxograma: Processo 6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17"/>
          <p:cNvSpPr/>
          <p:nvPr/>
        </p:nvSpPr>
        <p:spPr>
          <a:xfrm>
            <a:off x="880108" y="1430912"/>
            <a:ext cx="9578342" cy="4555551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riângulo isósceles 11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:\Users\aluno2\Desktop\legal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7503" y="266700"/>
            <a:ext cx="6208247" cy="41681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riângulo isósceles 16"/>
          <p:cNvSpPr/>
          <p:nvPr/>
        </p:nvSpPr>
        <p:spPr>
          <a:xfrm rot="17017707" flipV="1">
            <a:off x="-313579" y="2772078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40413" y="5442014"/>
            <a:ext cx="8555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riângulo isósceles 7"/>
          <p:cNvSpPr/>
          <p:nvPr/>
        </p:nvSpPr>
        <p:spPr>
          <a:xfrm rot="19571080" flipV="1">
            <a:off x="8391733" y="-2442451"/>
            <a:ext cx="5847932" cy="7774314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352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3350" y="352753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1625" y="1690688"/>
            <a:ext cx="9540175" cy="435133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Este manual de identidade visual da empresa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foi desenvolvido por João Vitor da Silva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Acacio,estudante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do curso informática para internet na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itanhaém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responsável pela documentação e design gráfico.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Este documento tem como objetivo explicar o uso da identidade visual do projeto, a partir de orientações que estabelecem um padrão gráfico adequado em relação à comunicação visual da empresa.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o objetivo de seguir o padrão gráfico da marca, torna-se necessário que as normas presentes neste manual sejam seguidas com rigor, no sentido de manter preservada a identidade visual desenvolvida.</a:t>
            </a:r>
          </a:p>
          <a:p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838200" y="1304315"/>
            <a:ext cx="9997442" cy="475487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9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riângulo isósceles 11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108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2224" y="9523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Contatos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851808" y="1439640"/>
            <a:ext cx="4702629" cy="1546503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67203" y="1513862"/>
            <a:ext cx="28969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Instagram: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EtecLocker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Locker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66800" y="2869868"/>
            <a:ext cx="41889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Equipe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 design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João Vitor Da Silva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Acacio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jvacacio2002@gmail.com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Luiz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Felipe Santos Silva</a:t>
            </a:r>
          </a:p>
          <a:p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santosluizfelipe725@gmail.com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/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Vitor Almeida da Silva</a:t>
            </a:r>
          </a:p>
          <a:p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vitoralmeida449@gmail.com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40879" y="2559853"/>
            <a:ext cx="545102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Instituição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Locker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 de gerenciamento de armários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Av. José Batista Campos, 1431 - Cidade Anchieta, Itanhaém - SP, 11740-000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(13) 3427-1601</a:t>
            </a:r>
          </a:p>
          <a:p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797379" y="3138697"/>
            <a:ext cx="4743450" cy="277815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5761264" y="2325216"/>
            <a:ext cx="5896648" cy="2734286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Processo 14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Processo 15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Triângulo isósceles 17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602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2500" y="1501775"/>
            <a:ext cx="973455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/>
              <a:t>Sobre:</a:t>
            </a:r>
            <a:endParaRPr lang="pt-BR" dirty="0"/>
          </a:p>
          <a:p>
            <a:r>
              <a:rPr lang="pt-BR" dirty="0"/>
              <a:t>A empresa </a:t>
            </a:r>
            <a:r>
              <a:rPr lang="pt-BR" dirty="0" err="1"/>
              <a:t>Etec</a:t>
            </a:r>
            <a:r>
              <a:rPr lang="pt-BR" dirty="0"/>
              <a:t> </a:t>
            </a:r>
            <a:r>
              <a:rPr lang="pt-BR" dirty="0" err="1"/>
              <a:t>Locker</a:t>
            </a:r>
            <a:r>
              <a:rPr lang="pt-BR" dirty="0"/>
              <a:t> tem como função criar um sistema de gerenciamento de armários online para a </a:t>
            </a:r>
            <a:r>
              <a:rPr lang="pt-BR" dirty="0" err="1"/>
              <a:t>Etec</a:t>
            </a:r>
            <a:r>
              <a:rPr lang="pt-BR" dirty="0"/>
              <a:t> de Itanhaém. Este sistema organizara os armários que já estão sendo usados e os livres</a:t>
            </a:r>
            <a:r>
              <a:rPr lang="pt-BR" dirty="0" smtClean="0"/>
              <a:t>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1" dirty="0"/>
              <a:t>Missão e Visão</a:t>
            </a:r>
          </a:p>
          <a:p>
            <a:r>
              <a:rPr lang="pt-BR" b="1" dirty="0" smtClean="0"/>
              <a:t>Missão: </a:t>
            </a:r>
            <a:r>
              <a:rPr lang="pt-BR" dirty="0" smtClean="0"/>
              <a:t>Criar sistema rápido e de fácil funcionamento que organize os armários escolares facilitando o trabalho da coordenação.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Visão: </a:t>
            </a:r>
            <a:r>
              <a:rPr lang="pt-BR" dirty="0" smtClean="0"/>
              <a:t>Criar um site que se torne uma parte intuitiva e essencial no trabalho da coordenação escolar</a:t>
            </a:r>
            <a:r>
              <a:rPr lang="pt-BR" dirty="0"/>
              <a:t>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61950" y="269875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Empresa/Produto</a:t>
            </a:r>
            <a:endParaRPr lang="pt-BR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880108" y="1231584"/>
            <a:ext cx="9997442" cy="475487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riângulo isósceles 9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178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850" y="460375"/>
            <a:ext cx="10515600" cy="83167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Logotipo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C:\Users\aluno2\Desktop\legal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0550" y="1656485"/>
            <a:ext cx="5469750" cy="40958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luxograma: Processo 4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Processo 15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Processo 16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880108" y="1430912"/>
            <a:ext cx="9578342" cy="4555551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riângulo isósceles 19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239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850" y="688975"/>
            <a:ext cx="10515600" cy="44768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Cores e Variações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2500" y="1654175"/>
            <a:ext cx="10515600" cy="513880"/>
          </a:xfrm>
        </p:spPr>
        <p:txBody>
          <a:bodyPr/>
          <a:lstStyle/>
          <a:p>
            <a:r>
              <a:rPr lang="pt-BR" dirty="0"/>
              <a:t>As cores estão especificadas na imagem a seguir</a:t>
            </a:r>
            <a:r>
              <a:rPr lang="pt-BR" dirty="0" smtClean="0"/>
              <a:t>: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 descr="legal3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3992" y="2434431"/>
            <a:ext cx="4184015" cy="3133725"/>
          </a:xfrm>
          <a:prstGeom prst="rect">
            <a:avLst/>
          </a:prstGeom>
        </p:spPr>
      </p:pic>
      <p:sp>
        <p:nvSpPr>
          <p:cNvPr id="8" name="Fluxograma: Processo 7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880108" y="1231584"/>
            <a:ext cx="9997442" cy="475487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riângulo isósceles 11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935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04850" y="688975"/>
            <a:ext cx="10515600" cy="44768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Área Mínima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7" name="Fluxograma: Processo 6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9"/>
          <p:cNvSpPr/>
          <p:nvPr/>
        </p:nvSpPr>
        <p:spPr>
          <a:xfrm>
            <a:off x="880108" y="1231584"/>
            <a:ext cx="9997442" cy="475487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riângulo isósceles 10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nt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8116" y="2044338"/>
            <a:ext cx="2517866" cy="182539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05030" y="1665516"/>
            <a:ext cx="23905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Não alterar a tipologia</a:t>
            </a:r>
            <a:endParaRPr lang="pt-BR" b="1" dirty="0"/>
          </a:p>
        </p:txBody>
      </p:sp>
      <p:pic>
        <p:nvPicPr>
          <p:cNvPr id="7" name="Imagem 6" descr="objetor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1078" y="2044338"/>
            <a:ext cx="2103438" cy="182539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154021" y="1665516"/>
            <a:ext cx="25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Não adicionar elementos</a:t>
            </a:r>
            <a:endParaRPr lang="pt-BR" b="1" dirty="0"/>
          </a:p>
        </p:txBody>
      </p:sp>
      <p:pic>
        <p:nvPicPr>
          <p:cNvPr id="9" name="Imagem 8" descr="naosub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9358" y="2161699"/>
            <a:ext cx="2258378" cy="170803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235358" y="1675006"/>
            <a:ext cx="23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Não substituir cadeado</a:t>
            </a:r>
          </a:p>
        </p:txBody>
      </p:sp>
      <p:pic>
        <p:nvPicPr>
          <p:cNvPr id="11" name="Imagem 10" descr="posicao.jp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48840" y="4248558"/>
            <a:ext cx="2517866" cy="192364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93217" y="4248558"/>
            <a:ext cx="348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Não alterar posição dos elementos</a:t>
            </a:r>
          </a:p>
        </p:txBody>
      </p:sp>
      <p:pic>
        <p:nvPicPr>
          <p:cNvPr id="13" name="Imagem 12" descr="cores.jp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31802" y="4503624"/>
            <a:ext cx="2103438" cy="1668576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515111" y="4271622"/>
            <a:ext cx="207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Não alterar as cores</a:t>
            </a:r>
            <a:endParaRPr lang="pt-BR" b="1" dirty="0"/>
          </a:p>
        </p:txBody>
      </p:sp>
      <p:pic>
        <p:nvPicPr>
          <p:cNvPr id="15" name="Imagem 14" descr="distorcer.jpg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00336" y="4514826"/>
            <a:ext cx="2038124" cy="1531246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8685451" y="4271826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Não distorcer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096204" y="296390"/>
            <a:ext cx="5754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 smtClean="0"/>
              <a:t>Proibição</a:t>
            </a:r>
            <a:r>
              <a:rPr lang="pt-BR" sz="2800" b="1" dirty="0" smtClean="0"/>
              <a:t> </a:t>
            </a:r>
            <a:r>
              <a:rPr lang="pt-BR" sz="4000" b="1" dirty="0" smtClean="0"/>
              <a:t>do uso da marca</a:t>
            </a:r>
            <a:endParaRPr lang="pt-BR" sz="4000" b="1" dirty="0"/>
          </a:p>
        </p:txBody>
      </p:sp>
      <p:sp>
        <p:nvSpPr>
          <p:cNvPr id="43" name="Fluxograma: Processo 42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luxograma: Processo 43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Arredondado 44"/>
          <p:cNvSpPr/>
          <p:nvPr/>
        </p:nvSpPr>
        <p:spPr>
          <a:xfrm>
            <a:off x="880108" y="1231584"/>
            <a:ext cx="9997442" cy="475487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Triângulo isósceles 46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539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268</Words>
  <Application>Microsoft Office PowerPoint</Application>
  <PresentationFormat>Personalizar</PresentationFormat>
  <Paragraphs>47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Apresentação</vt:lpstr>
      <vt:lpstr>Contatos</vt:lpstr>
      <vt:lpstr>Empresa/Produto</vt:lpstr>
      <vt:lpstr>Logotipo </vt:lpstr>
      <vt:lpstr>Cores e Variações </vt:lpstr>
      <vt:lpstr>Área Mínima </vt:lpstr>
      <vt:lpstr>Slide 9</vt:lpstr>
      <vt:lpstr>Área de Construção </vt:lpstr>
      <vt:lpstr>Slide 11</vt:lpstr>
      <vt:lpstr>Considerações Finais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aluno1</dc:creator>
  <cp:lastModifiedBy>jpacacio acacio</cp:lastModifiedBy>
  <cp:revision>23</cp:revision>
  <dcterms:created xsi:type="dcterms:W3CDTF">2019-10-21T11:46:29Z</dcterms:created>
  <dcterms:modified xsi:type="dcterms:W3CDTF">2019-10-22T00:19:00Z</dcterms:modified>
</cp:coreProperties>
</file>