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82DE8-4787-4A97-A1B1-FAEF0F8B571A}" v="59" dt="2024-04-29T15:59:08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Green Sweep Cleaners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  <a:ea typeface="+mn-lt"/>
                <a:cs typeface="+mn-lt"/>
              </a:rPr>
              <a:t>Investor </a:t>
            </a:r>
            <a:r>
              <a:rPr lang="de-DE" dirty="0" err="1">
                <a:solidFill>
                  <a:srgbClr val="000000"/>
                </a:solidFill>
                <a:ea typeface="+mn-lt"/>
                <a:cs typeface="+mn-lt"/>
              </a:rPr>
              <a:t>Opportunity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59708-9946-0FA9-848E-AFE293A9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667959" cy="1956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/>
              <a:t>Benefits of Hiring a Commercial Cleaner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2384BA-F7AA-AC41-E379-811FC0B16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38" y="2872899"/>
            <a:ext cx="4951159" cy="36608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algn="just"/>
            <a:r>
              <a:rPr lang="en-US" sz="1200" b="1"/>
              <a:t>Professional Expertise:</a:t>
            </a:r>
            <a:r>
              <a:rPr lang="en-US" sz="1200"/>
              <a:t> Corporate cleaning companies have trained professionals who understand the best practices for maintaining a clean and hygienic environment. They can handle various surfaces, materials, and specialized equipment effectively.</a:t>
            </a:r>
            <a:endParaRPr lang="pt-BR" sz="3600"/>
          </a:p>
          <a:p>
            <a:pPr marL="342900"/>
            <a:r>
              <a:rPr lang="en-US" sz="1200" b="1" dirty="0"/>
              <a:t>Consistent Cleaning Standards:</a:t>
            </a:r>
            <a:r>
              <a:rPr lang="en-US" sz="1200" dirty="0"/>
              <a:t> With a corporate cleaning service, you can expect consistent quality. They follow standardized procedures and ensure that your premises are consistently well-maintained.</a:t>
            </a:r>
          </a:p>
          <a:p>
            <a:pPr marL="342900"/>
            <a:r>
              <a:rPr lang="en-US" sz="1200" b="1" dirty="0"/>
              <a:t>Time and Efficiency:</a:t>
            </a:r>
            <a:r>
              <a:rPr lang="en-US" sz="1200" dirty="0"/>
              <a:t> Outsourcing cleaning tasks allows your employees to focus on their core responsibilities. A professional team can efficiently handle cleaning, saving time and improving overall productivity.</a:t>
            </a:r>
          </a:p>
          <a:p>
            <a:pPr marL="342900"/>
            <a:r>
              <a:rPr lang="en-US" sz="1200" b="1" dirty="0"/>
              <a:t>Cost-Effective:</a:t>
            </a:r>
            <a:r>
              <a:rPr lang="en-US" sz="1200" dirty="0"/>
              <a:t> Hiring an in-house cleaning staff involves additional costs such as salaries, benefits, and equipment. Outsourcing to a corporate cleaning company often proves more cost-effective in the long run.</a:t>
            </a:r>
          </a:p>
          <a:p>
            <a:pPr marL="342900"/>
            <a:r>
              <a:rPr lang="en-US" sz="1200" b="1" dirty="0"/>
              <a:t>Health and Safety:</a:t>
            </a:r>
            <a:r>
              <a:rPr lang="en-US" sz="1200" dirty="0"/>
              <a:t> Regular professional cleaning reduces the risk of illness and promotes a healthier workplace. Proper sanitation and disinfection are crucial, especially during flu seasons or health crises.</a:t>
            </a:r>
          </a:p>
          <a:p>
            <a:pPr marL="342900"/>
            <a:endParaRPr lang="en-US" sz="1200"/>
          </a:p>
        </p:txBody>
      </p:sp>
      <p:pic>
        <p:nvPicPr>
          <p:cNvPr id="5" name="Espaço Reservado para Conteúdo 4" descr="A clean office. Imagem 2 de 2">
            <a:extLst>
              <a:ext uri="{FF2B5EF4-FFF2-40B4-BE49-F238E27FC236}">
                <a16:creationId xmlns:a16="http://schemas.microsoft.com/office/drawing/2014/main" id="{D326CAAA-5D72-5FF8-BA9D-4C5502A33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"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2557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Green Sweep Cleaners</vt:lpstr>
      <vt:lpstr>Benefits of Hiring a Commercial Cleaner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45</cp:revision>
  <dcterms:created xsi:type="dcterms:W3CDTF">2024-04-29T15:48:24Z</dcterms:created>
  <dcterms:modified xsi:type="dcterms:W3CDTF">2024-04-29T16:15:24Z</dcterms:modified>
</cp:coreProperties>
</file>