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8" r:id="rId3"/>
    <p:sldId id="261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33C50-0A52-4A5B-A17B-FD92B82BD9E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251D98-5F3A-4281-9633-934F78C0C20F}">
      <dgm:prSet/>
      <dgm:spPr/>
      <dgm:t>
        <a:bodyPr/>
        <a:lstStyle/>
        <a:p>
          <a:pPr>
            <a:defRPr b="1"/>
          </a:pPr>
          <a:r>
            <a:rPr lang="pt-BR"/>
            <a:t>Front-end</a:t>
          </a:r>
          <a:endParaRPr lang="en-US"/>
        </a:p>
      </dgm:t>
    </dgm:pt>
    <dgm:pt modelId="{EC011E43-E10B-402B-AA53-1A9BA2550765}" type="parTrans" cxnId="{843979A3-E327-4C89-9456-60C0407C9955}">
      <dgm:prSet/>
      <dgm:spPr/>
      <dgm:t>
        <a:bodyPr/>
        <a:lstStyle/>
        <a:p>
          <a:endParaRPr lang="en-US"/>
        </a:p>
      </dgm:t>
    </dgm:pt>
    <dgm:pt modelId="{9D9551B3-8F49-40E1-B03C-082706934804}" type="sibTrans" cxnId="{843979A3-E327-4C89-9456-60C0407C9955}">
      <dgm:prSet/>
      <dgm:spPr/>
      <dgm:t>
        <a:bodyPr/>
        <a:lstStyle/>
        <a:p>
          <a:endParaRPr lang="en-US"/>
        </a:p>
      </dgm:t>
    </dgm:pt>
    <dgm:pt modelId="{6905C8A4-C7AD-4CAB-8978-DA758002DB66}">
      <dgm:prSet/>
      <dgm:spPr/>
      <dgm:t>
        <a:bodyPr/>
        <a:lstStyle/>
        <a:p>
          <a:r>
            <a:rPr lang="pt-BR" dirty="0"/>
            <a:t>HTML</a:t>
          </a:r>
        </a:p>
        <a:p>
          <a:r>
            <a:rPr lang="pt-BR" dirty="0"/>
            <a:t>CSS</a:t>
          </a:r>
          <a:endParaRPr lang="en-US" dirty="0"/>
        </a:p>
      </dgm:t>
    </dgm:pt>
    <dgm:pt modelId="{71499A52-B776-479C-88B4-783E09592993}" type="parTrans" cxnId="{EA2C3572-CEBD-4660-AA70-8B67E2F2D142}">
      <dgm:prSet/>
      <dgm:spPr/>
      <dgm:t>
        <a:bodyPr/>
        <a:lstStyle/>
        <a:p>
          <a:endParaRPr lang="en-US"/>
        </a:p>
      </dgm:t>
    </dgm:pt>
    <dgm:pt modelId="{5AC2A91E-A8DA-4698-9863-5690D5B48EF0}" type="sibTrans" cxnId="{EA2C3572-CEBD-4660-AA70-8B67E2F2D142}">
      <dgm:prSet/>
      <dgm:spPr/>
      <dgm:t>
        <a:bodyPr/>
        <a:lstStyle/>
        <a:p>
          <a:endParaRPr lang="en-US"/>
        </a:p>
      </dgm:t>
    </dgm:pt>
    <dgm:pt modelId="{74A1E03A-2D3E-45F8-9D19-198A3BFD58B7}">
      <dgm:prSet/>
      <dgm:spPr/>
      <dgm:t>
        <a:bodyPr/>
        <a:lstStyle/>
        <a:p>
          <a:r>
            <a:rPr lang="pt-BR"/>
            <a:t>Java Script</a:t>
          </a:r>
          <a:endParaRPr lang="en-US"/>
        </a:p>
      </dgm:t>
    </dgm:pt>
    <dgm:pt modelId="{8579AD7B-9913-439D-9FE6-02E130CCFDEF}" type="parTrans" cxnId="{A9402197-83EF-432E-8427-3B949A1A6D2B}">
      <dgm:prSet/>
      <dgm:spPr/>
      <dgm:t>
        <a:bodyPr/>
        <a:lstStyle/>
        <a:p>
          <a:endParaRPr lang="en-US"/>
        </a:p>
      </dgm:t>
    </dgm:pt>
    <dgm:pt modelId="{2AD01F98-28F0-4C7F-8653-CBE562915E0A}" type="sibTrans" cxnId="{A9402197-83EF-432E-8427-3B949A1A6D2B}">
      <dgm:prSet/>
      <dgm:spPr/>
      <dgm:t>
        <a:bodyPr/>
        <a:lstStyle/>
        <a:p>
          <a:endParaRPr lang="en-US"/>
        </a:p>
      </dgm:t>
    </dgm:pt>
    <dgm:pt modelId="{417E184F-930B-41B5-80A6-39B538870C24}">
      <dgm:prSet/>
      <dgm:spPr/>
      <dgm:t>
        <a:bodyPr/>
        <a:lstStyle/>
        <a:p>
          <a:r>
            <a:rPr lang="pt-BR"/>
            <a:t>Bootstrap</a:t>
          </a:r>
          <a:endParaRPr lang="en-US"/>
        </a:p>
      </dgm:t>
    </dgm:pt>
    <dgm:pt modelId="{E305D890-BF42-4A00-802C-A3F65F20A57E}" type="parTrans" cxnId="{FF62138A-5BCC-4F2A-8B7A-C1CB52CD421D}">
      <dgm:prSet/>
      <dgm:spPr/>
      <dgm:t>
        <a:bodyPr/>
        <a:lstStyle/>
        <a:p>
          <a:endParaRPr lang="en-US"/>
        </a:p>
      </dgm:t>
    </dgm:pt>
    <dgm:pt modelId="{EA37E652-A2EF-41D4-91CE-317392149FCD}" type="sibTrans" cxnId="{FF62138A-5BCC-4F2A-8B7A-C1CB52CD421D}">
      <dgm:prSet/>
      <dgm:spPr/>
      <dgm:t>
        <a:bodyPr/>
        <a:lstStyle/>
        <a:p>
          <a:endParaRPr lang="en-US"/>
        </a:p>
      </dgm:t>
    </dgm:pt>
    <dgm:pt modelId="{DB0B364F-1199-477B-80F4-2097A662D7D3}">
      <dgm:prSet/>
      <dgm:spPr/>
      <dgm:t>
        <a:bodyPr/>
        <a:lstStyle/>
        <a:p>
          <a:pPr>
            <a:defRPr b="1"/>
          </a:pPr>
          <a:r>
            <a:rPr lang="pt-BR"/>
            <a:t>Back-end</a:t>
          </a:r>
          <a:endParaRPr lang="en-US"/>
        </a:p>
      </dgm:t>
    </dgm:pt>
    <dgm:pt modelId="{312C600E-7842-45F9-99FF-E3C5FF7DBC32}" type="parTrans" cxnId="{E5184B78-D7CD-47AC-A9C7-ABCE55911636}">
      <dgm:prSet/>
      <dgm:spPr/>
      <dgm:t>
        <a:bodyPr/>
        <a:lstStyle/>
        <a:p>
          <a:endParaRPr lang="en-US"/>
        </a:p>
      </dgm:t>
    </dgm:pt>
    <dgm:pt modelId="{B8D0B68C-EB36-4FB3-9B79-E1EDA31B2976}" type="sibTrans" cxnId="{E5184B78-D7CD-47AC-A9C7-ABCE55911636}">
      <dgm:prSet/>
      <dgm:spPr/>
      <dgm:t>
        <a:bodyPr/>
        <a:lstStyle/>
        <a:p>
          <a:endParaRPr lang="en-US"/>
        </a:p>
      </dgm:t>
    </dgm:pt>
    <dgm:pt modelId="{7DC64651-8AE9-4488-B626-C63BCD814E50}">
      <dgm:prSet/>
      <dgm:spPr/>
      <dgm:t>
        <a:bodyPr/>
        <a:lstStyle/>
        <a:p>
          <a:r>
            <a:rPr lang="pt-BR"/>
            <a:t>Java</a:t>
          </a:r>
          <a:endParaRPr lang="en-US"/>
        </a:p>
      </dgm:t>
    </dgm:pt>
    <dgm:pt modelId="{B6C161C2-FACC-4512-9B52-6E05970B576A}" type="parTrans" cxnId="{9D7A6F82-AA82-4F93-9C61-F6066B95BCF4}">
      <dgm:prSet/>
      <dgm:spPr/>
      <dgm:t>
        <a:bodyPr/>
        <a:lstStyle/>
        <a:p>
          <a:endParaRPr lang="en-US"/>
        </a:p>
      </dgm:t>
    </dgm:pt>
    <dgm:pt modelId="{EE854324-CDC5-4087-A2A1-8D17508FA169}" type="sibTrans" cxnId="{9D7A6F82-AA82-4F93-9C61-F6066B95BCF4}">
      <dgm:prSet/>
      <dgm:spPr/>
      <dgm:t>
        <a:bodyPr/>
        <a:lstStyle/>
        <a:p>
          <a:endParaRPr lang="en-US"/>
        </a:p>
      </dgm:t>
    </dgm:pt>
    <dgm:pt modelId="{1FE1E261-09CF-4FCB-9EE4-5FF9E8F55079}">
      <dgm:prSet/>
      <dgm:spPr/>
      <dgm:t>
        <a:bodyPr/>
        <a:lstStyle/>
        <a:p>
          <a:r>
            <a:rPr lang="pt-BR"/>
            <a:t>Spring Boot</a:t>
          </a:r>
          <a:endParaRPr lang="en-US"/>
        </a:p>
      </dgm:t>
    </dgm:pt>
    <dgm:pt modelId="{4DC85C3F-5881-43D7-B15F-9A1288837668}" type="parTrans" cxnId="{AFD3BEC8-4CC5-405D-91DB-3A092265F65D}">
      <dgm:prSet/>
      <dgm:spPr/>
      <dgm:t>
        <a:bodyPr/>
        <a:lstStyle/>
        <a:p>
          <a:endParaRPr lang="en-US"/>
        </a:p>
      </dgm:t>
    </dgm:pt>
    <dgm:pt modelId="{E77305E7-5768-4CEE-821A-58063491ADA8}" type="sibTrans" cxnId="{AFD3BEC8-4CC5-405D-91DB-3A092265F65D}">
      <dgm:prSet/>
      <dgm:spPr/>
      <dgm:t>
        <a:bodyPr/>
        <a:lstStyle/>
        <a:p>
          <a:endParaRPr lang="en-US"/>
        </a:p>
      </dgm:t>
    </dgm:pt>
    <dgm:pt modelId="{D609AA4E-B8B1-4209-B8AA-8AB3A95B6A85}">
      <dgm:prSet/>
      <dgm:spPr/>
      <dgm:t>
        <a:bodyPr/>
        <a:lstStyle/>
        <a:p>
          <a:r>
            <a:rPr lang="pt-BR"/>
            <a:t>Thymeleaf</a:t>
          </a:r>
          <a:endParaRPr lang="en-US"/>
        </a:p>
      </dgm:t>
    </dgm:pt>
    <dgm:pt modelId="{CC82988B-4858-4BA2-895E-2D39866B5FA9}" type="parTrans" cxnId="{65C57113-9EC5-4AF2-8A0E-74A15ED8197C}">
      <dgm:prSet/>
      <dgm:spPr/>
      <dgm:t>
        <a:bodyPr/>
        <a:lstStyle/>
        <a:p>
          <a:endParaRPr lang="en-US"/>
        </a:p>
      </dgm:t>
    </dgm:pt>
    <dgm:pt modelId="{9A7851F8-C18D-4CEA-A911-92804DF79219}" type="sibTrans" cxnId="{65C57113-9EC5-4AF2-8A0E-74A15ED8197C}">
      <dgm:prSet/>
      <dgm:spPr/>
      <dgm:t>
        <a:bodyPr/>
        <a:lstStyle/>
        <a:p>
          <a:endParaRPr lang="en-US"/>
        </a:p>
      </dgm:t>
    </dgm:pt>
    <dgm:pt modelId="{98D2593A-A42D-4007-95FE-E36E8EB6E6F1}" type="pres">
      <dgm:prSet presAssocID="{0FB33C50-0A52-4A5B-A17B-FD92B82BD9E5}" presName="root" presStyleCnt="0">
        <dgm:presLayoutVars>
          <dgm:dir/>
          <dgm:resizeHandles val="exact"/>
        </dgm:presLayoutVars>
      </dgm:prSet>
      <dgm:spPr/>
    </dgm:pt>
    <dgm:pt modelId="{23850DA5-8297-47B4-AFBA-58AFDD4AEB50}" type="pres">
      <dgm:prSet presAssocID="{0B251D98-5F3A-4281-9633-934F78C0C20F}" presName="compNode" presStyleCnt="0"/>
      <dgm:spPr/>
    </dgm:pt>
    <dgm:pt modelId="{132F8ACE-9109-4F20-A329-AA890B970F6C}" type="pres">
      <dgm:prSet presAssocID="{0B251D98-5F3A-4281-9633-934F78C0C2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99D9C8BE-C900-414C-8C5A-4F80342D895E}" type="pres">
      <dgm:prSet presAssocID="{0B251D98-5F3A-4281-9633-934F78C0C20F}" presName="iconSpace" presStyleCnt="0"/>
      <dgm:spPr/>
    </dgm:pt>
    <dgm:pt modelId="{DEA21D5D-60D7-4282-B17C-E949A28B6595}" type="pres">
      <dgm:prSet presAssocID="{0B251D98-5F3A-4281-9633-934F78C0C20F}" presName="parTx" presStyleLbl="revTx" presStyleIdx="0" presStyleCnt="4">
        <dgm:presLayoutVars>
          <dgm:chMax val="0"/>
          <dgm:chPref val="0"/>
        </dgm:presLayoutVars>
      </dgm:prSet>
      <dgm:spPr/>
    </dgm:pt>
    <dgm:pt modelId="{6F1517A3-EED2-4EC6-9F22-82D3F0A9A783}" type="pres">
      <dgm:prSet presAssocID="{0B251D98-5F3A-4281-9633-934F78C0C20F}" presName="txSpace" presStyleCnt="0"/>
      <dgm:spPr/>
    </dgm:pt>
    <dgm:pt modelId="{7BC00EB5-AA46-46D4-B7D1-56E715DBAA90}" type="pres">
      <dgm:prSet presAssocID="{0B251D98-5F3A-4281-9633-934F78C0C20F}" presName="desTx" presStyleLbl="revTx" presStyleIdx="1" presStyleCnt="4">
        <dgm:presLayoutVars/>
      </dgm:prSet>
      <dgm:spPr/>
    </dgm:pt>
    <dgm:pt modelId="{7C5BFC9D-4B89-4B53-9C1D-F94A16FE1CF6}" type="pres">
      <dgm:prSet presAssocID="{9D9551B3-8F49-40E1-B03C-082706934804}" presName="sibTrans" presStyleCnt="0"/>
      <dgm:spPr/>
    </dgm:pt>
    <dgm:pt modelId="{479B5703-8F90-4D65-A5C3-11E651335A24}" type="pres">
      <dgm:prSet presAssocID="{DB0B364F-1199-477B-80F4-2097A662D7D3}" presName="compNode" presStyleCnt="0"/>
      <dgm:spPr/>
    </dgm:pt>
    <dgm:pt modelId="{02029FAF-F60C-4842-8652-F97138D43934}" type="pres">
      <dgm:prSet presAssocID="{DB0B364F-1199-477B-80F4-2097A662D7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AD89520-BD14-42DB-92AA-B65AF16509CD}" type="pres">
      <dgm:prSet presAssocID="{DB0B364F-1199-477B-80F4-2097A662D7D3}" presName="iconSpace" presStyleCnt="0"/>
      <dgm:spPr/>
    </dgm:pt>
    <dgm:pt modelId="{16D98496-FB07-4190-82DE-5B8821027CCA}" type="pres">
      <dgm:prSet presAssocID="{DB0B364F-1199-477B-80F4-2097A662D7D3}" presName="parTx" presStyleLbl="revTx" presStyleIdx="2" presStyleCnt="4">
        <dgm:presLayoutVars>
          <dgm:chMax val="0"/>
          <dgm:chPref val="0"/>
        </dgm:presLayoutVars>
      </dgm:prSet>
      <dgm:spPr/>
    </dgm:pt>
    <dgm:pt modelId="{9CCA8AD8-B62F-45EE-B5A6-0BF6DA240B2D}" type="pres">
      <dgm:prSet presAssocID="{DB0B364F-1199-477B-80F4-2097A662D7D3}" presName="txSpace" presStyleCnt="0"/>
      <dgm:spPr/>
    </dgm:pt>
    <dgm:pt modelId="{3A703449-A6CD-484E-A3F1-0C1B2BB10687}" type="pres">
      <dgm:prSet presAssocID="{DB0B364F-1199-477B-80F4-2097A662D7D3}" presName="desTx" presStyleLbl="revTx" presStyleIdx="3" presStyleCnt="4">
        <dgm:presLayoutVars/>
      </dgm:prSet>
      <dgm:spPr/>
    </dgm:pt>
  </dgm:ptLst>
  <dgm:cxnLst>
    <dgm:cxn modelId="{65C57113-9EC5-4AF2-8A0E-74A15ED8197C}" srcId="{DB0B364F-1199-477B-80F4-2097A662D7D3}" destId="{D609AA4E-B8B1-4209-B8AA-8AB3A95B6A85}" srcOrd="2" destOrd="0" parTransId="{CC82988B-4858-4BA2-895E-2D39866B5FA9}" sibTransId="{9A7851F8-C18D-4CEA-A911-92804DF79219}"/>
    <dgm:cxn modelId="{4BE1DE16-20A2-415B-BDDD-2DB01B3768E4}" type="presOf" srcId="{7DC64651-8AE9-4488-B626-C63BCD814E50}" destId="{3A703449-A6CD-484E-A3F1-0C1B2BB10687}" srcOrd="0" destOrd="0" presId="urn:microsoft.com/office/officeart/2018/2/layout/IconLabelDescriptionList"/>
    <dgm:cxn modelId="{20B5DE1A-87BF-4E54-8A33-2F838592541A}" type="presOf" srcId="{6905C8A4-C7AD-4CAB-8978-DA758002DB66}" destId="{7BC00EB5-AA46-46D4-B7D1-56E715DBAA90}" srcOrd="0" destOrd="0" presId="urn:microsoft.com/office/officeart/2018/2/layout/IconLabelDescriptionList"/>
    <dgm:cxn modelId="{7ABD0233-2315-48D7-9F2F-94B87FACAB4C}" type="presOf" srcId="{417E184F-930B-41B5-80A6-39B538870C24}" destId="{7BC00EB5-AA46-46D4-B7D1-56E715DBAA90}" srcOrd="0" destOrd="2" presId="urn:microsoft.com/office/officeart/2018/2/layout/IconLabelDescriptionList"/>
    <dgm:cxn modelId="{2D138763-DA9C-47B7-BC53-27B87FE057DD}" type="presOf" srcId="{0FB33C50-0A52-4A5B-A17B-FD92B82BD9E5}" destId="{98D2593A-A42D-4007-95FE-E36E8EB6E6F1}" srcOrd="0" destOrd="0" presId="urn:microsoft.com/office/officeart/2018/2/layout/IconLabelDescriptionList"/>
    <dgm:cxn modelId="{B19C1E47-7F74-4EEF-848C-3BD65B896BA3}" type="presOf" srcId="{DB0B364F-1199-477B-80F4-2097A662D7D3}" destId="{16D98496-FB07-4190-82DE-5B8821027CCA}" srcOrd="0" destOrd="0" presId="urn:microsoft.com/office/officeart/2018/2/layout/IconLabelDescriptionList"/>
    <dgm:cxn modelId="{EA2C3572-CEBD-4660-AA70-8B67E2F2D142}" srcId="{0B251D98-5F3A-4281-9633-934F78C0C20F}" destId="{6905C8A4-C7AD-4CAB-8978-DA758002DB66}" srcOrd="0" destOrd="0" parTransId="{71499A52-B776-479C-88B4-783E09592993}" sibTransId="{5AC2A91E-A8DA-4698-9863-5690D5B48EF0}"/>
    <dgm:cxn modelId="{E5184B78-D7CD-47AC-A9C7-ABCE55911636}" srcId="{0FB33C50-0A52-4A5B-A17B-FD92B82BD9E5}" destId="{DB0B364F-1199-477B-80F4-2097A662D7D3}" srcOrd="1" destOrd="0" parTransId="{312C600E-7842-45F9-99FF-E3C5FF7DBC32}" sibTransId="{B8D0B68C-EB36-4FB3-9B79-E1EDA31B2976}"/>
    <dgm:cxn modelId="{9D7A6F82-AA82-4F93-9C61-F6066B95BCF4}" srcId="{DB0B364F-1199-477B-80F4-2097A662D7D3}" destId="{7DC64651-8AE9-4488-B626-C63BCD814E50}" srcOrd="0" destOrd="0" parTransId="{B6C161C2-FACC-4512-9B52-6E05970B576A}" sibTransId="{EE854324-CDC5-4087-A2A1-8D17508FA169}"/>
    <dgm:cxn modelId="{43F11084-D326-4F46-BE27-FB2DBECB7C7B}" type="presOf" srcId="{0B251D98-5F3A-4281-9633-934F78C0C20F}" destId="{DEA21D5D-60D7-4282-B17C-E949A28B6595}" srcOrd="0" destOrd="0" presId="urn:microsoft.com/office/officeart/2018/2/layout/IconLabelDescriptionList"/>
    <dgm:cxn modelId="{FF62138A-5BCC-4F2A-8B7A-C1CB52CD421D}" srcId="{0B251D98-5F3A-4281-9633-934F78C0C20F}" destId="{417E184F-930B-41B5-80A6-39B538870C24}" srcOrd="2" destOrd="0" parTransId="{E305D890-BF42-4A00-802C-A3F65F20A57E}" sibTransId="{EA37E652-A2EF-41D4-91CE-317392149FCD}"/>
    <dgm:cxn modelId="{5B0C0195-474E-419C-97B7-3AE718DA2254}" type="presOf" srcId="{D609AA4E-B8B1-4209-B8AA-8AB3A95B6A85}" destId="{3A703449-A6CD-484E-A3F1-0C1B2BB10687}" srcOrd="0" destOrd="2" presId="urn:microsoft.com/office/officeart/2018/2/layout/IconLabelDescriptionList"/>
    <dgm:cxn modelId="{A9402197-83EF-432E-8427-3B949A1A6D2B}" srcId="{0B251D98-5F3A-4281-9633-934F78C0C20F}" destId="{74A1E03A-2D3E-45F8-9D19-198A3BFD58B7}" srcOrd="1" destOrd="0" parTransId="{8579AD7B-9913-439D-9FE6-02E130CCFDEF}" sibTransId="{2AD01F98-28F0-4C7F-8653-CBE562915E0A}"/>
    <dgm:cxn modelId="{085AB79A-F892-483C-8793-ACB0F89A2306}" type="presOf" srcId="{74A1E03A-2D3E-45F8-9D19-198A3BFD58B7}" destId="{7BC00EB5-AA46-46D4-B7D1-56E715DBAA90}" srcOrd="0" destOrd="1" presId="urn:microsoft.com/office/officeart/2018/2/layout/IconLabelDescriptionList"/>
    <dgm:cxn modelId="{4768C7A2-52D7-405B-BCC0-FBDA3951335B}" type="presOf" srcId="{1FE1E261-09CF-4FCB-9EE4-5FF9E8F55079}" destId="{3A703449-A6CD-484E-A3F1-0C1B2BB10687}" srcOrd="0" destOrd="1" presId="urn:microsoft.com/office/officeart/2018/2/layout/IconLabelDescriptionList"/>
    <dgm:cxn modelId="{843979A3-E327-4C89-9456-60C0407C9955}" srcId="{0FB33C50-0A52-4A5B-A17B-FD92B82BD9E5}" destId="{0B251D98-5F3A-4281-9633-934F78C0C20F}" srcOrd="0" destOrd="0" parTransId="{EC011E43-E10B-402B-AA53-1A9BA2550765}" sibTransId="{9D9551B3-8F49-40E1-B03C-082706934804}"/>
    <dgm:cxn modelId="{AFD3BEC8-4CC5-405D-91DB-3A092265F65D}" srcId="{DB0B364F-1199-477B-80F4-2097A662D7D3}" destId="{1FE1E261-09CF-4FCB-9EE4-5FF9E8F55079}" srcOrd="1" destOrd="0" parTransId="{4DC85C3F-5881-43D7-B15F-9A1288837668}" sibTransId="{E77305E7-5768-4CEE-821A-58063491ADA8}"/>
    <dgm:cxn modelId="{28F19C8A-76DA-4B72-AC5C-8615D6A7B009}" type="presParOf" srcId="{98D2593A-A42D-4007-95FE-E36E8EB6E6F1}" destId="{23850DA5-8297-47B4-AFBA-58AFDD4AEB50}" srcOrd="0" destOrd="0" presId="urn:microsoft.com/office/officeart/2018/2/layout/IconLabelDescriptionList"/>
    <dgm:cxn modelId="{2AAF580A-73C2-4BCF-9353-CADF34D84DC3}" type="presParOf" srcId="{23850DA5-8297-47B4-AFBA-58AFDD4AEB50}" destId="{132F8ACE-9109-4F20-A329-AA890B970F6C}" srcOrd="0" destOrd="0" presId="urn:microsoft.com/office/officeart/2018/2/layout/IconLabelDescriptionList"/>
    <dgm:cxn modelId="{C148462B-8E7D-4127-B52C-4E8637245F80}" type="presParOf" srcId="{23850DA5-8297-47B4-AFBA-58AFDD4AEB50}" destId="{99D9C8BE-C900-414C-8C5A-4F80342D895E}" srcOrd="1" destOrd="0" presId="urn:microsoft.com/office/officeart/2018/2/layout/IconLabelDescriptionList"/>
    <dgm:cxn modelId="{1096B538-A772-412E-AF44-37F9ECDECC7D}" type="presParOf" srcId="{23850DA5-8297-47B4-AFBA-58AFDD4AEB50}" destId="{DEA21D5D-60D7-4282-B17C-E949A28B6595}" srcOrd="2" destOrd="0" presId="urn:microsoft.com/office/officeart/2018/2/layout/IconLabelDescriptionList"/>
    <dgm:cxn modelId="{FBD3BCC8-B5A4-4C66-97CC-7CD2BCF2B300}" type="presParOf" srcId="{23850DA5-8297-47B4-AFBA-58AFDD4AEB50}" destId="{6F1517A3-EED2-4EC6-9F22-82D3F0A9A783}" srcOrd="3" destOrd="0" presId="urn:microsoft.com/office/officeart/2018/2/layout/IconLabelDescriptionList"/>
    <dgm:cxn modelId="{E74A3743-6106-4710-A70B-6AB3B1DC0AB0}" type="presParOf" srcId="{23850DA5-8297-47B4-AFBA-58AFDD4AEB50}" destId="{7BC00EB5-AA46-46D4-B7D1-56E715DBAA90}" srcOrd="4" destOrd="0" presId="urn:microsoft.com/office/officeart/2018/2/layout/IconLabelDescriptionList"/>
    <dgm:cxn modelId="{AAC5BD09-B3C6-42B4-AE55-FDE7A0968A38}" type="presParOf" srcId="{98D2593A-A42D-4007-95FE-E36E8EB6E6F1}" destId="{7C5BFC9D-4B89-4B53-9C1D-F94A16FE1CF6}" srcOrd="1" destOrd="0" presId="urn:microsoft.com/office/officeart/2018/2/layout/IconLabelDescriptionList"/>
    <dgm:cxn modelId="{620C7DC7-EA33-400B-B71E-9571414C1ED9}" type="presParOf" srcId="{98D2593A-A42D-4007-95FE-E36E8EB6E6F1}" destId="{479B5703-8F90-4D65-A5C3-11E651335A24}" srcOrd="2" destOrd="0" presId="urn:microsoft.com/office/officeart/2018/2/layout/IconLabelDescriptionList"/>
    <dgm:cxn modelId="{B5DF2B55-AF15-4F9E-B7CC-54B882B34207}" type="presParOf" srcId="{479B5703-8F90-4D65-A5C3-11E651335A24}" destId="{02029FAF-F60C-4842-8652-F97138D43934}" srcOrd="0" destOrd="0" presId="urn:microsoft.com/office/officeart/2018/2/layout/IconLabelDescriptionList"/>
    <dgm:cxn modelId="{340A987E-2803-4146-9BC3-EE881094D4E3}" type="presParOf" srcId="{479B5703-8F90-4D65-A5C3-11E651335A24}" destId="{DAD89520-BD14-42DB-92AA-B65AF16509CD}" srcOrd="1" destOrd="0" presId="urn:microsoft.com/office/officeart/2018/2/layout/IconLabelDescriptionList"/>
    <dgm:cxn modelId="{F7D47152-27AA-409E-B193-2653FC60E413}" type="presParOf" srcId="{479B5703-8F90-4D65-A5C3-11E651335A24}" destId="{16D98496-FB07-4190-82DE-5B8821027CCA}" srcOrd="2" destOrd="0" presId="urn:microsoft.com/office/officeart/2018/2/layout/IconLabelDescriptionList"/>
    <dgm:cxn modelId="{E91A23CC-3275-4305-922D-59504EE2C6A4}" type="presParOf" srcId="{479B5703-8F90-4D65-A5C3-11E651335A24}" destId="{9CCA8AD8-B62F-45EE-B5A6-0BF6DA240B2D}" srcOrd="3" destOrd="0" presId="urn:microsoft.com/office/officeart/2018/2/layout/IconLabelDescriptionList"/>
    <dgm:cxn modelId="{1C29F1FE-A356-43AB-98B7-5A55097839E6}" type="presParOf" srcId="{479B5703-8F90-4D65-A5C3-11E651335A24}" destId="{3A703449-A6CD-484E-A3F1-0C1B2BB106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585F9-C75F-4097-8859-0A1E2D2DB14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0A62B6-AC67-49A8-A5EB-B65F8AC86FD6}">
      <dgm:prSet/>
      <dgm:spPr/>
      <dgm:t>
        <a:bodyPr/>
        <a:lstStyle/>
        <a:p>
          <a:pPr>
            <a:defRPr b="1"/>
          </a:pPr>
          <a:r>
            <a:rPr lang="pt-BR"/>
            <a:t>Banco de dados</a:t>
          </a:r>
          <a:endParaRPr lang="en-US"/>
        </a:p>
      </dgm:t>
    </dgm:pt>
    <dgm:pt modelId="{3F00DFA6-0AC5-40FB-9965-7A5149F5DF03}" type="parTrans" cxnId="{DA631DF9-95ED-4D49-A8F9-191BABCF2115}">
      <dgm:prSet/>
      <dgm:spPr/>
      <dgm:t>
        <a:bodyPr/>
        <a:lstStyle/>
        <a:p>
          <a:endParaRPr lang="en-US"/>
        </a:p>
      </dgm:t>
    </dgm:pt>
    <dgm:pt modelId="{A1087344-3DBE-414F-8CC4-4B6558CD3B27}" type="sibTrans" cxnId="{DA631DF9-95ED-4D49-A8F9-191BABCF2115}">
      <dgm:prSet/>
      <dgm:spPr/>
      <dgm:t>
        <a:bodyPr/>
        <a:lstStyle/>
        <a:p>
          <a:endParaRPr lang="en-US"/>
        </a:p>
      </dgm:t>
    </dgm:pt>
    <dgm:pt modelId="{493D3297-0FC7-4F3F-B317-2040BA5FEE6B}">
      <dgm:prSet/>
      <dgm:spPr/>
      <dgm:t>
        <a:bodyPr/>
        <a:lstStyle/>
        <a:p>
          <a:r>
            <a:rPr lang="pt-BR"/>
            <a:t>PostgreSQL</a:t>
          </a:r>
          <a:endParaRPr lang="en-US"/>
        </a:p>
      </dgm:t>
    </dgm:pt>
    <dgm:pt modelId="{EDB2A46C-D72C-46DD-8B36-60FCC4C046CB}" type="parTrans" cxnId="{CEBFE278-6C93-48C2-9EB4-5F27661CE1E2}">
      <dgm:prSet/>
      <dgm:spPr/>
      <dgm:t>
        <a:bodyPr/>
        <a:lstStyle/>
        <a:p>
          <a:endParaRPr lang="en-US"/>
        </a:p>
      </dgm:t>
    </dgm:pt>
    <dgm:pt modelId="{868DA744-9116-477D-A630-70498F3B6D94}" type="sibTrans" cxnId="{CEBFE278-6C93-48C2-9EB4-5F27661CE1E2}">
      <dgm:prSet/>
      <dgm:spPr/>
      <dgm:t>
        <a:bodyPr/>
        <a:lstStyle/>
        <a:p>
          <a:endParaRPr lang="en-US"/>
        </a:p>
      </dgm:t>
    </dgm:pt>
    <dgm:pt modelId="{C0CD1F9D-BA9E-402E-B38E-2AC582648492}">
      <dgm:prSet/>
      <dgm:spPr/>
      <dgm:t>
        <a:bodyPr/>
        <a:lstStyle/>
        <a:p>
          <a:pPr>
            <a:defRPr b="1"/>
          </a:pPr>
          <a:r>
            <a:rPr lang="pt-BR"/>
            <a:t>IDEs</a:t>
          </a:r>
          <a:endParaRPr lang="en-US"/>
        </a:p>
      </dgm:t>
    </dgm:pt>
    <dgm:pt modelId="{C6881BDF-446E-4DAC-BC06-6E776F632920}" type="parTrans" cxnId="{1968B39D-338A-44D1-9963-E694EB9D3360}">
      <dgm:prSet/>
      <dgm:spPr/>
      <dgm:t>
        <a:bodyPr/>
        <a:lstStyle/>
        <a:p>
          <a:endParaRPr lang="en-US"/>
        </a:p>
      </dgm:t>
    </dgm:pt>
    <dgm:pt modelId="{815A92AC-E4A6-4909-A089-CA239AAA27EC}" type="sibTrans" cxnId="{1968B39D-338A-44D1-9963-E694EB9D3360}">
      <dgm:prSet/>
      <dgm:spPr/>
      <dgm:t>
        <a:bodyPr/>
        <a:lstStyle/>
        <a:p>
          <a:endParaRPr lang="en-US"/>
        </a:p>
      </dgm:t>
    </dgm:pt>
    <dgm:pt modelId="{DDFB0182-2CC4-4C1E-96E1-F4BFDC79CFF9}">
      <dgm:prSet/>
      <dgm:spPr/>
      <dgm:t>
        <a:bodyPr/>
        <a:lstStyle/>
        <a:p>
          <a:r>
            <a:rPr lang="pt-BR" dirty="0"/>
            <a:t>Inteliji</a:t>
          </a:r>
          <a:endParaRPr lang="en-US" dirty="0"/>
        </a:p>
      </dgm:t>
    </dgm:pt>
    <dgm:pt modelId="{2CA95F71-3900-46A8-AC70-2D5AD73610F2}" type="parTrans" cxnId="{004306BA-60E6-49A0-ABC1-E325BA10D138}">
      <dgm:prSet/>
      <dgm:spPr/>
      <dgm:t>
        <a:bodyPr/>
        <a:lstStyle/>
        <a:p>
          <a:endParaRPr lang="en-US"/>
        </a:p>
      </dgm:t>
    </dgm:pt>
    <dgm:pt modelId="{B347E626-7ACF-4C58-9C06-CBFC431CDBA3}" type="sibTrans" cxnId="{004306BA-60E6-49A0-ABC1-E325BA10D138}">
      <dgm:prSet/>
      <dgm:spPr/>
      <dgm:t>
        <a:bodyPr/>
        <a:lstStyle/>
        <a:p>
          <a:endParaRPr lang="en-US"/>
        </a:p>
      </dgm:t>
    </dgm:pt>
    <dgm:pt modelId="{FEC3BA60-4999-4FFB-BFFB-10DD76080929}">
      <dgm:prSet/>
      <dgm:spPr/>
      <dgm:t>
        <a:bodyPr/>
        <a:lstStyle/>
        <a:p>
          <a:r>
            <a:rPr lang="pt-BR" dirty="0"/>
            <a:t>PG Admin</a:t>
          </a:r>
          <a:endParaRPr lang="en-US" dirty="0"/>
        </a:p>
      </dgm:t>
    </dgm:pt>
    <dgm:pt modelId="{A05D9047-1ED1-42B8-B7EA-2B90F3D193FB}" type="parTrans" cxnId="{A4074A09-79BB-42D0-8A9D-47A57173FE00}">
      <dgm:prSet/>
      <dgm:spPr/>
      <dgm:t>
        <a:bodyPr/>
        <a:lstStyle/>
        <a:p>
          <a:endParaRPr lang="en-US"/>
        </a:p>
      </dgm:t>
    </dgm:pt>
    <dgm:pt modelId="{D2FE4319-DCEB-418D-9DEF-69900CB02A34}" type="sibTrans" cxnId="{A4074A09-79BB-42D0-8A9D-47A57173FE00}">
      <dgm:prSet/>
      <dgm:spPr/>
      <dgm:t>
        <a:bodyPr/>
        <a:lstStyle/>
        <a:p>
          <a:endParaRPr lang="en-US"/>
        </a:p>
      </dgm:t>
    </dgm:pt>
    <dgm:pt modelId="{A54B1283-4C66-41A6-8F5C-7E3A38C0ABD1}">
      <dgm:prSet/>
      <dgm:spPr/>
      <dgm:t>
        <a:bodyPr/>
        <a:lstStyle/>
        <a:p>
          <a:r>
            <a:rPr lang="pt-BR"/>
            <a:t>Eclipse</a:t>
          </a:r>
          <a:endParaRPr lang="en-US"/>
        </a:p>
      </dgm:t>
    </dgm:pt>
    <dgm:pt modelId="{3CAAD7E7-9459-42E1-AFEF-5488148DEAC8}" type="parTrans" cxnId="{D81C87CF-B39C-4D04-A0F9-200B4DAFEDF0}">
      <dgm:prSet/>
      <dgm:spPr/>
      <dgm:t>
        <a:bodyPr/>
        <a:lstStyle/>
        <a:p>
          <a:endParaRPr lang="en-US"/>
        </a:p>
      </dgm:t>
    </dgm:pt>
    <dgm:pt modelId="{BEB1E0D7-E8E0-43E0-B825-C5B670BF1275}" type="sibTrans" cxnId="{D81C87CF-B39C-4D04-A0F9-200B4DAFEDF0}">
      <dgm:prSet/>
      <dgm:spPr/>
      <dgm:t>
        <a:bodyPr/>
        <a:lstStyle/>
        <a:p>
          <a:endParaRPr lang="en-US"/>
        </a:p>
      </dgm:t>
    </dgm:pt>
    <dgm:pt modelId="{BE5E3965-F90A-40DF-AE76-EAC34B4B207D}" type="pres">
      <dgm:prSet presAssocID="{475585F9-C75F-4097-8859-0A1E2D2DB148}" presName="root" presStyleCnt="0">
        <dgm:presLayoutVars>
          <dgm:dir/>
          <dgm:resizeHandles val="exact"/>
        </dgm:presLayoutVars>
      </dgm:prSet>
      <dgm:spPr/>
    </dgm:pt>
    <dgm:pt modelId="{3856AC41-709B-4A7D-BD65-E89CE9DAE3B3}" type="pres">
      <dgm:prSet presAssocID="{520A62B6-AC67-49A8-A5EB-B65F8AC86FD6}" presName="compNode" presStyleCnt="0"/>
      <dgm:spPr/>
    </dgm:pt>
    <dgm:pt modelId="{009794B7-147B-402D-8918-84F2DAF7D497}" type="pres">
      <dgm:prSet presAssocID="{520A62B6-AC67-49A8-A5EB-B65F8AC86F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6F2AA95-5CF3-472C-93A3-F595CFE8C630}" type="pres">
      <dgm:prSet presAssocID="{520A62B6-AC67-49A8-A5EB-B65F8AC86FD6}" presName="iconSpace" presStyleCnt="0"/>
      <dgm:spPr/>
    </dgm:pt>
    <dgm:pt modelId="{99D8222E-4C22-484D-B259-276C436BDEB5}" type="pres">
      <dgm:prSet presAssocID="{520A62B6-AC67-49A8-A5EB-B65F8AC86FD6}" presName="parTx" presStyleLbl="revTx" presStyleIdx="0" presStyleCnt="4">
        <dgm:presLayoutVars>
          <dgm:chMax val="0"/>
          <dgm:chPref val="0"/>
        </dgm:presLayoutVars>
      </dgm:prSet>
      <dgm:spPr/>
    </dgm:pt>
    <dgm:pt modelId="{39EF4CE3-6F18-4C1B-9FE9-ECCD77FD8D89}" type="pres">
      <dgm:prSet presAssocID="{520A62B6-AC67-49A8-A5EB-B65F8AC86FD6}" presName="txSpace" presStyleCnt="0"/>
      <dgm:spPr/>
    </dgm:pt>
    <dgm:pt modelId="{D3070720-1C78-4778-BBE3-03D1E96A0780}" type="pres">
      <dgm:prSet presAssocID="{520A62B6-AC67-49A8-A5EB-B65F8AC86FD6}" presName="desTx" presStyleLbl="revTx" presStyleIdx="1" presStyleCnt="4">
        <dgm:presLayoutVars/>
      </dgm:prSet>
      <dgm:spPr/>
    </dgm:pt>
    <dgm:pt modelId="{FA77431F-3323-45BA-ABAA-947A2DA64389}" type="pres">
      <dgm:prSet presAssocID="{A1087344-3DBE-414F-8CC4-4B6558CD3B27}" presName="sibTrans" presStyleCnt="0"/>
      <dgm:spPr/>
    </dgm:pt>
    <dgm:pt modelId="{70DBE503-D502-4611-A622-F6FCF7FDDB74}" type="pres">
      <dgm:prSet presAssocID="{C0CD1F9D-BA9E-402E-B38E-2AC582648492}" presName="compNode" presStyleCnt="0"/>
      <dgm:spPr/>
    </dgm:pt>
    <dgm:pt modelId="{C5957EA6-9566-4C5B-AAFF-05F2D8F9CE42}" type="pres">
      <dgm:prSet presAssocID="{C0CD1F9D-BA9E-402E-B38E-2AC5826484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C30ADA21-14AA-4F6F-8753-11D2042804A1}" type="pres">
      <dgm:prSet presAssocID="{C0CD1F9D-BA9E-402E-B38E-2AC582648492}" presName="iconSpace" presStyleCnt="0"/>
      <dgm:spPr/>
    </dgm:pt>
    <dgm:pt modelId="{07EE1CDC-B857-43CB-AD34-E22636DF4038}" type="pres">
      <dgm:prSet presAssocID="{C0CD1F9D-BA9E-402E-B38E-2AC582648492}" presName="parTx" presStyleLbl="revTx" presStyleIdx="2" presStyleCnt="4">
        <dgm:presLayoutVars>
          <dgm:chMax val="0"/>
          <dgm:chPref val="0"/>
        </dgm:presLayoutVars>
      </dgm:prSet>
      <dgm:spPr/>
    </dgm:pt>
    <dgm:pt modelId="{D8CF3CA0-EF58-40DC-92BD-32BFF72F2298}" type="pres">
      <dgm:prSet presAssocID="{C0CD1F9D-BA9E-402E-B38E-2AC582648492}" presName="txSpace" presStyleCnt="0"/>
      <dgm:spPr/>
    </dgm:pt>
    <dgm:pt modelId="{A03287AF-0980-4136-8C11-960692D43273}" type="pres">
      <dgm:prSet presAssocID="{C0CD1F9D-BA9E-402E-B38E-2AC582648492}" presName="desTx" presStyleLbl="revTx" presStyleIdx="3" presStyleCnt="4">
        <dgm:presLayoutVars/>
      </dgm:prSet>
      <dgm:spPr/>
    </dgm:pt>
  </dgm:ptLst>
  <dgm:cxnLst>
    <dgm:cxn modelId="{A4074A09-79BB-42D0-8A9D-47A57173FE00}" srcId="{C0CD1F9D-BA9E-402E-B38E-2AC582648492}" destId="{FEC3BA60-4999-4FFB-BFFB-10DD76080929}" srcOrd="1" destOrd="0" parTransId="{A05D9047-1ED1-42B8-B7EA-2B90F3D193FB}" sibTransId="{D2FE4319-DCEB-418D-9DEF-69900CB02A34}"/>
    <dgm:cxn modelId="{417DFF69-2EE6-4549-A4FD-9110EBB65B0E}" type="presOf" srcId="{475585F9-C75F-4097-8859-0A1E2D2DB148}" destId="{BE5E3965-F90A-40DF-AE76-EAC34B4B207D}" srcOrd="0" destOrd="0" presId="urn:microsoft.com/office/officeart/2018/5/layout/CenteredIconLabelDescriptionList"/>
    <dgm:cxn modelId="{DC8A0B72-2480-4F0C-B4CF-532DFBCB3A42}" type="presOf" srcId="{FEC3BA60-4999-4FFB-BFFB-10DD76080929}" destId="{A03287AF-0980-4136-8C11-960692D43273}" srcOrd="0" destOrd="1" presId="urn:microsoft.com/office/officeart/2018/5/layout/CenteredIconLabelDescriptionList"/>
    <dgm:cxn modelId="{2C6A0F54-A436-415F-9C14-089A4824C3AA}" type="presOf" srcId="{C0CD1F9D-BA9E-402E-B38E-2AC582648492}" destId="{07EE1CDC-B857-43CB-AD34-E22636DF4038}" srcOrd="0" destOrd="0" presId="urn:microsoft.com/office/officeart/2018/5/layout/CenteredIconLabelDescriptionList"/>
    <dgm:cxn modelId="{CEBFE278-6C93-48C2-9EB4-5F27661CE1E2}" srcId="{520A62B6-AC67-49A8-A5EB-B65F8AC86FD6}" destId="{493D3297-0FC7-4F3F-B317-2040BA5FEE6B}" srcOrd="0" destOrd="0" parTransId="{EDB2A46C-D72C-46DD-8B36-60FCC4C046CB}" sibTransId="{868DA744-9116-477D-A630-70498F3B6D94}"/>
    <dgm:cxn modelId="{C8A18F7B-BEA6-46E4-9558-AAE00AD16E12}" type="presOf" srcId="{520A62B6-AC67-49A8-A5EB-B65F8AC86FD6}" destId="{99D8222E-4C22-484D-B259-276C436BDEB5}" srcOrd="0" destOrd="0" presId="urn:microsoft.com/office/officeart/2018/5/layout/CenteredIconLabelDescriptionList"/>
    <dgm:cxn modelId="{1968B39D-338A-44D1-9963-E694EB9D3360}" srcId="{475585F9-C75F-4097-8859-0A1E2D2DB148}" destId="{C0CD1F9D-BA9E-402E-B38E-2AC582648492}" srcOrd="1" destOrd="0" parTransId="{C6881BDF-446E-4DAC-BC06-6E776F632920}" sibTransId="{815A92AC-E4A6-4909-A089-CA239AAA27EC}"/>
    <dgm:cxn modelId="{004306BA-60E6-49A0-ABC1-E325BA10D138}" srcId="{C0CD1F9D-BA9E-402E-B38E-2AC582648492}" destId="{DDFB0182-2CC4-4C1E-96E1-F4BFDC79CFF9}" srcOrd="0" destOrd="0" parTransId="{2CA95F71-3900-46A8-AC70-2D5AD73610F2}" sibTransId="{B347E626-7ACF-4C58-9C06-CBFC431CDBA3}"/>
    <dgm:cxn modelId="{CFEF4ACB-E164-409A-A656-6A7AA3030B40}" type="presOf" srcId="{DDFB0182-2CC4-4C1E-96E1-F4BFDC79CFF9}" destId="{A03287AF-0980-4136-8C11-960692D43273}" srcOrd="0" destOrd="0" presId="urn:microsoft.com/office/officeart/2018/5/layout/CenteredIconLabelDescriptionList"/>
    <dgm:cxn modelId="{D81C87CF-B39C-4D04-A0F9-200B4DAFEDF0}" srcId="{C0CD1F9D-BA9E-402E-B38E-2AC582648492}" destId="{A54B1283-4C66-41A6-8F5C-7E3A38C0ABD1}" srcOrd="2" destOrd="0" parTransId="{3CAAD7E7-9459-42E1-AFEF-5488148DEAC8}" sibTransId="{BEB1E0D7-E8E0-43E0-B825-C5B670BF1275}"/>
    <dgm:cxn modelId="{305877ED-0104-4E93-9194-77813742CFFD}" type="presOf" srcId="{493D3297-0FC7-4F3F-B317-2040BA5FEE6B}" destId="{D3070720-1C78-4778-BBE3-03D1E96A0780}" srcOrd="0" destOrd="0" presId="urn:microsoft.com/office/officeart/2018/5/layout/CenteredIconLabelDescriptionList"/>
    <dgm:cxn modelId="{FDB55FF2-6244-4745-8806-D8A04053BDB8}" type="presOf" srcId="{A54B1283-4C66-41A6-8F5C-7E3A38C0ABD1}" destId="{A03287AF-0980-4136-8C11-960692D43273}" srcOrd="0" destOrd="2" presId="urn:microsoft.com/office/officeart/2018/5/layout/CenteredIconLabelDescriptionList"/>
    <dgm:cxn modelId="{DA631DF9-95ED-4D49-A8F9-191BABCF2115}" srcId="{475585F9-C75F-4097-8859-0A1E2D2DB148}" destId="{520A62B6-AC67-49A8-A5EB-B65F8AC86FD6}" srcOrd="0" destOrd="0" parTransId="{3F00DFA6-0AC5-40FB-9965-7A5149F5DF03}" sibTransId="{A1087344-3DBE-414F-8CC4-4B6558CD3B27}"/>
    <dgm:cxn modelId="{D32674F1-D9E5-4F07-8AAB-D1967840F807}" type="presParOf" srcId="{BE5E3965-F90A-40DF-AE76-EAC34B4B207D}" destId="{3856AC41-709B-4A7D-BD65-E89CE9DAE3B3}" srcOrd="0" destOrd="0" presId="urn:microsoft.com/office/officeart/2018/5/layout/CenteredIconLabelDescriptionList"/>
    <dgm:cxn modelId="{4127A5A1-85BB-4086-94E3-8EDB50EE1065}" type="presParOf" srcId="{3856AC41-709B-4A7D-BD65-E89CE9DAE3B3}" destId="{009794B7-147B-402D-8918-84F2DAF7D497}" srcOrd="0" destOrd="0" presId="urn:microsoft.com/office/officeart/2018/5/layout/CenteredIconLabelDescriptionList"/>
    <dgm:cxn modelId="{D7B1BD2A-E77A-4974-B09E-DCB257BA9C9B}" type="presParOf" srcId="{3856AC41-709B-4A7D-BD65-E89CE9DAE3B3}" destId="{36F2AA95-5CF3-472C-93A3-F595CFE8C630}" srcOrd="1" destOrd="0" presId="urn:microsoft.com/office/officeart/2018/5/layout/CenteredIconLabelDescriptionList"/>
    <dgm:cxn modelId="{CF892F72-74FC-4853-BDAF-BD518DE6A29C}" type="presParOf" srcId="{3856AC41-709B-4A7D-BD65-E89CE9DAE3B3}" destId="{99D8222E-4C22-484D-B259-276C436BDEB5}" srcOrd="2" destOrd="0" presId="urn:microsoft.com/office/officeart/2018/5/layout/CenteredIconLabelDescriptionList"/>
    <dgm:cxn modelId="{698429BE-C6AA-4E54-A10D-639F5AB95E0F}" type="presParOf" srcId="{3856AC41-709B-4A7D-BD65-E89CE9DAE3B3}" destId="{39EF4CE3-6F18-4C1B-9FE9-ECCD77FD8D89}" srcOrd="3" destOrd="0" presId="urn:microsoft.com/office/officeart/2018/5/layout/CenteredIconLabelDescriptionList"/>
    <dgm:cxn modelId="{9A69B09A-A28E-4876-8022-787FDCDAB087}" type="presParOf" srcId="{3856AC41-709B-4A7D-BD65-E89CE9DAE3B3}" destId="{D3070720-1C78-4778-BBE3-03D1E96A0780}" srcOrd="4" destOrd="0" presId="urn:microsoft.com/office/officeart/2018/5/layout/CenteredIconLabelDescriptionList"/>
    <dgm:cxn modelId="{2745A73F-4F9A-4A50-BB48-C3F9D73EA0B5}" type="presParOf" srcId="{BE5E3965-F90A-40DF-AE76-EAC34B4B207D}" destId="{FA77431F-3323-45BA-ABAA-947A2DA64389}" srcOrd="1" destOrd="0" presId="urn:microsoft.com/office/officeart/2018/5/layout/CenteredIconLabelDescriptionList"/>
    <dgm:cxn modelId="{95B7148F-7090-4B4B-9459-21DF9C1DD5D5}" type="presParOf" srcId="{BE5E3965-F90A-40DF-AE76-EAC34B4B207D}" destId="{70DBE503-D502-4611-A622-F6FCF7FDDB74}" srcOrd="2" destOrd="0" presId="urn:microsoft.com/office/officeart/2018/5/layout/CenteredIconLabelDescriptionList"/>
    <dgm:cxn modelId="{94B6C852-71AB-47F5-BA1F-49F1E31537A5}" type="presParOf" srcId="{70DBE503-D502-4611-A622-F6FCF7FDDB74}" destId="{C5957EA6-9566-4C5B-AAFF-05F2D8F9CE42}" srcOrd="0" destOrd="0" presId="urn:microsoft.com/office/officeart/2018/5/layout/CenteredIconLabelDescriptionList"/>
    <dgm:cxn modelId="{48651174-5B02-47FB-BCCE-1595B0B63A10}" type="presParOf" srcId="{70DBE503-D502-4611-A622-F6FCF7FDDB74}" destId="{C30ADA21-14AA-4F6F-8753-11D2042804A1}" srcOrd="1" destOrd="0" presId="urn:microsoft.com/office/officeart/2018/5/layout/CenteredIconLabelDescriptionList"/>
    <dgm:cxn modelId="{C94D82CB-9D78-4CEE-A56A-9710124CF74B}" type="presParOf" srcId="{70DBE503-D502-4611-A622-F6FCF7FDDB74}" destId="{07EE1CDC-B857-43CB-AD34-E22636DF4038}" srcOrd="2" destOrd="0" presId="urn:microsoft.com/office/officeart/2018/5/layout/CenteredIconLabelDescriptionList"/>
    <dgm:cxn modelId="{78024CFA-3A55-45EE-BCCB-49102A48C8E8}" type="presParOf" srcId="{70DBE503-D502-4611-A622-F6FCF7FDDB74}" destId="{D8CF3CA0-EF58-40DC-92BD-32BFF72F2298}" srcOrd="3" destOrd="0" presId="urn:microsoft.com/office/officeart/2018/5/layout/CenteredIconLabelDescriptionList"/>
    <dgm:cxn modelId="{CBB32B44-CA03-424F-BAFE-A8D4B448FE12}" type="presParOf" srcId="{70DBE503-D502-4611-A622-F6FCF7FDDB74}" destId="{A03287AF-0980-4136-8C11-960692D432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F8ACE-9109-4F20-A329-AA890B970F6C}">
      <dsp:nvSpPr>
        <dsp:cNvPr id="0" name=""/>
        <dsp:cNvSpPr/>
      </dsp:nvSpPr>
      <dsp:spPr>
        <a:xfrm>
          <a:off x="583437" y="0"/>
          <a:ext cx="1510523" cy="1406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1D5D-60D7-4282-B17C-E949A28B6595}">
      <dsp:nvSpPr>
        <dsp:cNvPr id="0" name=""/>
        <dsp:cNvSpPr/>
      </dsp:nvSpPr>
      <dsp:spPr>
        <a:xfrm>
          <a:off x="583437" y="1541277"/>
          <a:ext cx="4315781" cy="60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Front-end</a:t>
          </a:r>
          <a:endParaRPr lang="en-US" sz="3600" kern="1200"/>
        </a:p>
      </dsp:txBody>
      <dsp:txXfrm>
        <a:off x="583437" y="1541277"/>
        <a:ext cx="4315781" cy="602808"/>
      </dsp:txXfrm>
    </dsp:sp>
    <dsp:sp modelId="{7BC00EB5-AA46-46D4-B7D1-56E715DBAA90}">
      <dsp:nvSpPr>
        <dsp:cNvPr id="0" name=""/>
        <dsp:cNvSpPr/>
      </dsp:nvSpPr>
      <dsp:spPr>
        <a:xfrm>
          <a:off x="583437" y="2206748"/>
          <a:ext cx="4315781" cy="1157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HTML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CSS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Java Script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Bootstrap</a:t>
          </a:r>
          <a:endParaRPr lang="en-US" sz="1700" kern="1200"/>
        </a:p>
      </dsp:txBody>
      <dsp:txXfrm>
        <a:off x="583437" y="2206748"/>
        <a:ext cx="4315781" cy="1157992"/>
      </dsp:txXfrm>
    </dsp:sp>
    <dsp:sp modelId="{02029FAF-F60C-4842-8652-F97138D43934}">
      <dsp:nvSpPr>
        <dsp:cNvPr id="0" name=""/>
        <dsp:cNvSpPr/>
      </dsp:nvSpPr>
      <dsp:spPr>
        <a:xfrm>
          <a:off x="5654480" y="0"/>
          <a:ext cx="1510523" cy="1406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8496-FB07-4190-82DE-5B8821027CCA}">
      <dsp:nvSpPr>
        <dsp:cNvPr id="0" name=""/>
        <dsp:cNvSpPr/>
      </dsp:nvSpPr>
      <dsp:spPr>
        <a:xfrm>
          <a:off x="5654480" y="1541277"/>
          <a:ext cx="4315781" cy="60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Back-end</a:t>
          </a:r>
          <a:endParaRPr lang="en-US" sz="3600" kern="1200"/>
        </a:p>
      </dsp:txBody>
      <dsp:txXfrm>
        <a:off x="5654480" y="1541277"/>
        <a:ext cx="4315781" cy="602808"/>
      </dsp:txXfrm>
    </dsp:sp>
    <dsp:sp modelId="{3A703449-A6CD-484E-A3F1-0C1B2BB10687}">
      <dsp:nvSpPr>
        <dsp:cNvPr id="0" name=""/>
        <dsp:cNvSpPr/>
      </dsp:nvSpPr>
      <dsp:spPr>
        <a:xfrm>
          <a:off x="5654480" y="2206748"/>
          <a:ext cx="4315781" cy="1157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Java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Spring Boot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Thymeleaf</a:t>
          </a:r>
          <a:endParaRPr lang="en-US" sz="1700" kern="1200"/>
        </a:p>
      </dsp:txBody>
      <dsp:txXfrm>
        <a:off x="5654480" y="2206748"/>
        <a:ext cx="4315781" cy="1157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794B7-147B-402D-8918-84F2DAF7D497}">
      <dsp:nvSpPr>
        <dsp:cNvPr id="0" name=""/>
        <dsp:cNvSpPr/>
      </dsp:nvSpPr>
      <dsp:spPr>
        <a:xfrm>
          <a:off x="1982850" y="458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8222E-4C22-484D-B259-276C436BDEB5}">
      <dsp:nvSpPr>
        <dsp:cNvPr id="0" name=""/>
        <dsp:cNvSpPr/>
      </dsp:nvSpPr>
      <dsp:spPr>
        <a:xfrm>
          <a:off x="578850" y="169857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Banco de dados</a:t>
          </a:r>
          <a:endParaRPr lang="en-US" sz="3600" kern="1200"/>
        </a:p>
      </dsp:txBody>
      <dsp:txXfrm>
        <a:off x="578850" y="1698577"/>
        <a:ext cx="4320000" cy="648000"/>
      </dsp:txXfrm>
    </dsp:sp>
    <dsp:sp modelId="{D3070720-1C78-4778-BBE3-03D1E96A0780}">
      <dsp:nvSpPr>
        <dsp:cNvPr id="0" name=""/>
        <dsp:cNvSpPr/>
      </dsp:nvSpPr>
      <dsp:spPr>
        <a:xfrm>
          <a:off x="578850" y="2412038"/>
          <a:ext cx="4320000" cy="90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PostgreSQL</a:t>
          </a:r>
          <a:endParaRPr lang="en-US" sz="1700" kern="1200"/>
        </a:p>
      </dsp:txBody>
      <dsp:txXfrm>
        <a:off x="578850" y="2412038"/>
        <a:ext cx="4320000" cy="906867"/>
      </dsp:txXfrm>
    </dsp:sp>
    <dsp:sp modelId="{C5957EA6-9566-4C5B-AAFF-05F2D8F9CE42}">
      <dsp:nvSpPr>
        <dsp:cNvPr id="0" name=""/>
        <dsp:cNvSpPr/>
      </dsp:nvSpPr>
      <dsp:spPr>
        <a:xfrm>
          <a:off x="7058850" y="458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E1CDC-B857-43CB-AD34-E22636DF4038}">
      <dsp:nvSpPr>
        <dsp:cNvPr id="0" name=""/>
        <dsp:cNvSpPr/>
      </dsp:nvSpPr>
      <dsp:spPr>
        <a:xfrm>
          <a:off x="5654850" y="169857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IDEs</a:t>
          </a:r>
          <a:endParaRPr lang="en-US" sz="3600" kern="1200"/>
        </a:p>
      </dsp:txBody>
      <dsp:txXfrm>
        <a:off x="5654850" y="1698577"/>
        <a:ext cx="4320000" cy="648000"/>
      </dsp:txXfrm>
    </dsp:sp>
    <dsp:sp modelId="{A03287AF-0980-4136-8C11-960692D43273}">
      <dsp:nvSpPr>
        <dsp:cNvPr id="0" name=""/>
        <dsp:cNvSpPr/>
      </dsp:nvSpPr>
      <dsp:spPr>
        <a:xfrm>
          <a:off x="5654850" y="2412038"/>
          <a:ext cx="4320000" cy="90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Inteliji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PG Admin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Eclipse</a:t>
          </a:r>
          <a:endParaRPr lang="en-US" sz="1700" kern="1200"/>
        </a:p>
      </dsp:txBody>
      <dsp:txXfrm>
        <a:off x="5654850" y="2412038"/>
        <a:ext cx="4320000" cy="90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4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777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23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8358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806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74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95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4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5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170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CF25-FEE6-556B-0C3C-D4132EE1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pt-BR" sz="6600"/>
              <a:t>Bio Control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E0B9D3-FD79-53C3-4C8D-65FF13680C8C}"/>
              </a:ext>
            </a:extLst>
          </p:cNvPr>
          <p:cNvSpPr/>
          <p:nvPr/>
        </p:nvSpPr>
        <p:spPr>
          <a:xfrm>
            <a:off x="119958" y="6480280"/>
            <a:ext cx="304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Aluno</a:t>
            </a:r>
            <a:r>
              <a:rPr lang="pt-BR" sz="1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: Lucas de Azevedo Deister</a:t>
            </a:r>
            <a:endParaRPr lang="pt-BR" sz="1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98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Amostra sendo inserida com pipeta em uma placa de Petri">
            <a:extLst>
              <a:ext uri="{FF2B5EF4-FFF2-40B4-BE49-F238E27FC236}">
                <a16:creationId xmlns:a16="http://schemas.microsoft.com/office/drawing/2014/main" id="{0113ADF8-8553-24F1-CE90-9527906DA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601" b="149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1963CA-428D-14C0-E753-5F308C84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D3932-F32A-DAA6-B607-FA7565A5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pt-BR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consiste em ser um sistema de gerenciamento de doses de vacinas em pessoas, visando assim o controle/diminuição da propagação de vírus e ou bactérias.</a:t>
            </a:r>
          </a:p>
        </p:txBody>
      </p:sp>
    </p:spTree>
    <p:extLst>
      <p:ext uri="{BB962C8B-B14F-4D97-AF65-F5344CB8AC3E}">
        <p14:creationId xmlns:p14="http://schemas.microsoft.com/office/powerpoint/2010/main" val="354177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2CC3D-E876-8705-E0E3-45693F66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FBA751B-2C94-3B1E-BAE3-44F92E66A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524399"/>
              </p:ext>
            </p:extLst>
          </p:nvPr>
        </p:nvGraphicFramePr>
        <p:xfrm>
          <a:off x="953374" y="863601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4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2CC3D-E876-8705-E0E3-45693F66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Tecnologias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7CF71E45-9C3C-BFEF-AC1C-6925F4281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925916"/>
              </p:ext>
            </p:extLst>
          </p:nvPr>
        </p:nvGraphicFramePr>
        <p:xfrm>
          <a:off x="491979" y="688297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491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gulha e frasco">
            <a:extLst>
              <a:ext uri="{FF2B5EF4-FFF2-40B4-BE49-F238E27FC236}">
                <a16:creationId xmlns:a16="http://schemas.microsoft.com/office/drawing/2014/main" id="{FF82CEB5-8B94-B588-4497-EFEF3633F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1" r="9091" b="275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A57322-5E17-8CBA-DE8C-F8B3E0DF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D74D2-92ED-61BD-DAD5-15C4829B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0" y="1758659"/>
            <a:ext cx="4921687" cy="3632200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pessoas que foram vacinadas</a:t>
            </a:r>
          </a:p>
          <a:p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doses</a:t>
            </a:r>
          </a:p>
          <a:p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eração de relatório de vacinação</a:t>
            </a:r>
          </a:p>
          <a:p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Listagem de pacientes e vacinas cadastradas</a:t>
            </a:r>
          </a:p>
          <a:p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Demonstração de doses restantes e data de próxima aplicação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22207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2205</TotalTime>
  <Words>92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Fatia</vt:lpstr>
      <vt:lpstr>Bio Control</vt:lpstr>
      <vt:lpstr>Resumo</vt:lpstr>
      <vt:lpstr>Tecnologias</vt:lpstr>
      <vt:lpstr>Tecnologias</vt:lpstr>
      <vt:lpstr>Funcionalidades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Control</dc:title>
  <dc:creator>Lucas Deister</dc:creator>
  <cp:lastModifiedBy>Lucas de Azevedo Deister</cp:lastModifiedBy>
  <cp:revision>15</cp:revision>
  <dcterms:created xsi:type="dcterms:W3CDTF">2023-06-05T17:35:11Z</dcterms:created>
  <dcterms:modified xsi:type="dcterms:W3CDTF">2023-07-13T17:59:21Z</dcterms:modified>
</cp:coreProperties>
</file>