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20" name="Subtítulo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10E9-6217-432C-9DD6-1414C841FD41}" type="datetimeFigureOut">
              <a:rPr lang="pt-BR" smtClean="0"/>
              <a:pPr/>
              <a:t>04/10/2022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8E6E-F11C-41CD-8029-90F05402EE3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10E9-6217-432C-9DD6-1414C841FD41}" type="datetimeFigureOut">
              <a:rPr lang="pt-BR" smtClean="0"/>
              <a:pPr/>
              <a:t>04/10/2022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8E6E-F11C-41CD-8029-90F05402EE3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10E9-6217-432C-9DD6-1414C841FD41}" type="datetimeFigureOut">
              <a:rPr lang="pt-BR" smtClean="0"/>
              <a:pPr/>
              <a:t>04/10/2022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8E6E-F11C-41CD-8029-90F05402EE3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10E9-6217-432C-9DD6-1414C841FD41}" type="datetimeFigureOut">
              <a:rPr lang="pt-BR" smtClean="0"/>
              <a:pPr/>
              <a:t>04/10/2022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8E6E-F11C-41CD-8029-90F05402EE3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de cantos arredondado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10E9-6217-432C-9DD6-1414C841FD41}" type="datetimeFigureOut">
              <a:rPr lang="pt-BR" smtClean="0"/>
              <a:pPr/>
              <a:t>04/10/2022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8E6E-F11C-41CD-8029-90F05402EE3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10E9-6217-432C-9DD6-1414C841FD41}" type="datetimeFigureOut">
              <a:rPr lang="pt-BR" smtClean="0"/>
              <a:pPr/>
              <a:t>04/10/2022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8E6E-F11C-41CD-8029-90F05402EE3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10E9-6217-432C-9DD6-1414C841FD41}" type="datetimeFigureOut">
              <a:rPr lang="pt-BR" smtClean="0"/>
              <a:pPr/>
              <a:t>04/10/2022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8E6E-F11C-41CD-8029-90F05402EE3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10E9-6217-432C-9DD6-1414C841FD41}" type="datetimeFigureOut">
              <a:rPr lang="pt-BR" smtClean="0"/>
              <a:pPr/>
              <a:t>04/10/2022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8E6E-F11C-41CD-8029-90F05402EE3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10E9-6217-432C-9DD6-1414C841FD41}" type="datetimeFigureOut">
              <a:rPr lang="pt-BR" smtClean="0"/>
              <a:pPr/>
              <a:t>04/10/2022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8E6E-F11C-41CD-8029-90F05402EE3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10E9-6217-432C-9DD6-1414C841FD41}" type="datetimeFigureOut">
              <a:rPr lang="pt-BR" smtClean="0"/>
              <a:pPr/>
              <a:t>04/10/2022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8E6E-F11C-41CD-8029-90F05402EE3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Arredondar Retângulo em um Canto Único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10E9-6217-432C-9DD6-1414C841FD41}" type="datetimeFigureOut">
              <a:rPr lang="pt-BR" smtClean="0"/>
              <a:pPr/>
              <a:t>04/10/2022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8E6E-F11C-41CD-8029-90F05402EE3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dirty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Espaço Reservado para Título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75610E9-6217-432C-9DD6-1414C841FD41}" type="datetimeFigureOut">
              <a:rPr lang="pt-BR" smtClean="0"/>
              <a:pPr/>
              <a:t>04/10/2022</a:t>
            </a:fld>
            <a:endParaRPr lang="pt-BR" dirty="0"/>
          </a:p>
        </p:txBody>
      </p:sp>
      <p:sp>
        <p:nvSpPr>
          <p:cNvPr id="18" name="Espaço Reservado para Rodapé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EAD8E6E-F11C-41CD-8029-90F05402EE3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42910" y="642918"/>
            <a:ext cx="7715304" cy="928694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Detecção de Objetos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3786190"/>
            <a:ext cx="4913897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3616" y="3786190"/>
            <a:ext cx="4015508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aixaDeTexto 5"/>
          <p:cNvSpPr txBox="1"/>
          <p:nvPr/>
        </p:nvSpPr>
        <p:spPr>
          <a:xfrm>
            <a:off x="928662" y="1714488"/>
            <a:ext cx="67151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ahoma" pitchFamily="34" charset="0"/>
                <a:cs typeface="Courier New" pitchFamily="49" charset="0"/>
              </a:rPr>
              <a:t>- Introdução Geral</a:t>
            </a:r>
          </a:p>
          <a:p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ahoma" pitchFamily="34" charset="0"/>
                <a:cs typeface="Courier New" pitchFamily="49" charset="0"/>
              </a:rPr>
              <a:t>- Introdução Geral da Técnica Escolhida</a:t>
            </a:r>
          </a:p>
          <a:p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ahoma" pitchFamily="34" charset="0"/>
                <a:cs typeface="Courier New" pitchFamily="49" charset="0"/>
              </a:rPr>
              <a:t>- Apresentação do Algoritmo</a:t>
            </a:r>
          </a:p>
          <a:p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ahoma" pitchFamily="34" charset="0"/>
                <a:cs typeface="Courier New" pitchFamily="49" charset="0"/>
              </a:rPr>
              <a:t>- Conclusões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2910" y="2357430"/>
            <a:ext cx="8183880" cy="2480320"/>
          </a:xfrm>
        </p:spPr>
        <p:txBody>
          <a:bodyPr>
            <a:normAutofit fontScale="90000"/>
          </a:bodyPr>
          <a:lstStyle/>
          <a:p>
            <a:br>
              <a:rPr lang="pt-BR" sz="2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pt-BR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 detecção de objetos tem como principal característica identificar onde estão os objetos existentes em uma imagem, ou vídeo, além de mostrar qual é o objeto detectado.</a:t>
            </a:r>
            <a:br>
              <a:rPr lang="pt-BR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pt-BR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Objeto detectado pode ser, rostos, olhos, algo específico desejado.</a:t>
            </a:r>
            <a:br>
              <a:rPr lang="pt-BR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pt-BR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1285852" y="642918"/>
            <a:ext cx="6040740" cy="969822"/>
          </a:xfrm>
        </p:spPr>
        <p:txBody>
          <a:bodyPr>
            <a:normAutofit fontScale="92500"/>
          </a:bodyPr>
          <a:lstStyle/>
          <a:p>
            <a:pPr marL="36576" indent="0" algn="ctr">
              <a:spcBef>
                <a:spcPts val="0"/>
              </a:spcBef>
              <a:buNone/>
            </a:pPr>
            <a:r>
              <a:rPr lang="pt-BR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Introdução Geral</a:t>
            </a:r>
          </a:p>
          <a:p>
            <a:pPr algn="ctr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1524" y="948680"/>
            <a:ext cx="8183880" cy="5409278"/>
          </a:xfrm>
        </p:spPr>
        <p:txBody>
          <a:bodyPr>
            <a:noAutofit/>
          </a:bodyPr>
          <a:lstStyle/>
          <a:p>
            <a:r>
              <a:rPr lang="pt-BR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 História</a:t>
            </a:r>
            <a:br>
              <a:rPr lang="pt-B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pt-B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Lançado em 1999, </a:t>
            </a:r>
            <a:r>
              <a:rPr lang="pt-BR" sz="1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OpenCV</a:t>
            </a:r>
            <a:r>
              <a:rPr lang="pt-B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foi proposto pela Intel </a:t>
            </a:r>
            <a:r>
              <a:rPr lang="pt-BR" sz="1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Research</a:t>
            </a:r>
            <a:r>
              <a:rPr lang="pt-B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para melhorar aplicações de uso intensivo de processamento, incluindo projetos de Ray </a:t>
            </a:r>
            <a:r>
              <a:rPr lang="pt-BR" sz="1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Tracing</a:t>
            </a:r>
            <a:r>
              <a:rPr lang="pt-B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 monitores 3D.</a:t>
            </a:r>
            <a:br>
              <a:rPr lang="pt-B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br>
              <a:rPr lang="pt-BR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t-BR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 Objetivos?</a:t>
            </a:r>
            <a:br>
              <a:rPr lang="pt-BR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t-B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Avançar pesquisas em visão computacional para tarefas básicas de visão, de modo que o código pudesse ser prontamente lido e transferível.</a:t>
            </a:r>
            <a:br>
              <a:rPr lang="pt-B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pt-B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Avançar aplicações baseadas em visão computacional por fazer códigos otimizados disponível de graça, com uma licença que não requer que a aplicação seja de código aberto.</a:t>
            </a:r>
            <a:br>
              <a:rPr lang="pt-B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br>
              <a:rPr lang="pt-B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pt-BR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 Plataformas Compatíveis?</a:t>
            </a:r>
            <a:br>
              <a:rPr lang="pt-B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pt-BR" sz="1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Android</a:t>
            </a:r>
            <a:r>
              <a:rPr lang="pt-B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BlackBerry</a:t>
            </a:r>
            <a:r>
              <a:rPr lang="pt-B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10, </a:t>
            </a:r>
            <a:r>
              <a:rPr lang="pt-BR" sz="1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pt-B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Linux, </a:t>
            </a:r>
            <a:r>
              <a:rPr lang="pt-BR" sz="1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Maemo</a:t>
            </a:r>
            <a:r>
              <a:rPr lang="pt-B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FreeBSD</a:t>
            </a:r>
            <a:r>
              <a:rPr lang="pt-B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OpenBSD</a:t>
            </a:r>
            <a:r>
              <a:rPr lang="pt-B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OS X e Windows.</a:t>
            </a:r>
            <a:br>
              <a:rPr lang="pt-B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br>
              <a:rPr lang="pt-B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pt-BR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 Por quem foi criada? Quando?</a:t>
            </a:r>
            <a:br>
              <a:rPr lang="pt-B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pt-BR" sz="1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OpenCV</a:t>
            </a:r>
            <a:r>
              <a:rPr lang="pt-B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(Open Source </a:t>
            </a:r>
            <a:r>
              <a:rPr lang="pt-BR" sz="1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Computer</a:t>
            </a:r>
            <a:r>
              <a:rPr lang="pt-B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Vision</a:t>
            </a:r>
            <a:r>
              <a:rPr lang="pt-B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Library</a:t>
            </a:r>
            <a:r>
              <a:rPr lang="pt-B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), foi criada pela Intel em 1999. </a:t>
            </a:r>
            <a:br>
              <a:rPr lang="pt-B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br>
              <a:rPr lang="pt-B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pt-BR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 Por quê?</a:t>
            </a:r>
            <a:br>
              <a:rPr lang="pt-B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pt-B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OpenCV é uma biblioteca livre ao uso acadêmico e comercial, para desenvolvimento de </a:t>
            </a:r>
            <a:r>
              <a:rPr lang="pt-BR" sz="1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Apps</a:t>
            </a:r>
            <a:r>
              <a:rPr lang="pt-B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na área de Visão Computacional.</a:t>
            </a:r>
            <a:br>
              <a:rPr lang="pt-B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br>
              <a:rPr lang="pt-B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pt-BR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 Como funciona?</a:t>
            </a:r>
            <a:br>
              <a:rPr lang="pt-B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pt-B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Captura, Detecção, </a:t>
            </a:r>
            <a:r>
              <a:rPr lang="pt-BR" sz="1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Pre-processamento</a:t>
            </a:r>
            <a:r>
              <a:rPr lang="pt-B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filtroInspeção</a:t>
            </a:r>
            <a:r>
              <a:rPr lang="pt-B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análise de Resultado.</a:t>
            </a:r>
            <a:br>
              <a:rPr lang="pt-B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br>
              <a:rPr lang="pt-B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pt-BR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 Linguagem?</a:t>
            </a:r>
            <a:br>
              <a:rPr lang="pt-B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pt-B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Foi desenvolvido nas linguagens C/C++, também, dá suporte a pessoas que utilizam Java, </a:t>
            </a:r>
            <a:r>
              <a:rPr lang="pt-BR" sz="1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Python</a:t>
            </a:r>
            <a:r>
              <a:rPr lang="pt-B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 Visual </a:t>
            </a:r>
            <a:r>
              <a:rPr lang="pt-BR" sz="1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Basic</a:t>
            </a:r>
            <a:r>
              <a:rPr lang="pt-B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br>
              <a:rPr lang="pt-BR" sz="1400" dirty="0">
                <a:latin typeface="Courier New" pitchFamily="49" charset="0"/>
                <a:cs typeface="Courier New" pitchFamily="49" charset="0"/>
              </a:rPr>
            </a:br>
            <a:br>
              <a:rPr lang="pt-BR" sz="1400" dirty="0"/>
            </a:br>
            <a:endParaRPr lang="pt-BR" sz="1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00166" y="357166"/>
            <a:ext cx="6357982" cy="1357322"/>
          </a:xfrm>
        </p:spPr>
        <p:txBody>
          <a:bodyPr>
            <a:normAutofit/>
          </a:bodyPr>
          <a:lstStyle/>
          <a:p>
            <a:pPr marL="36576" indent="0" algn="ctr">
              <a:spcBef>
                <a:spcPts val="0"/>
              </a:spcBef>
              <a:buNone/>
            </a:pPr>
            <a:r>
              <a:rPr lang="pt-BR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Introdução Geral da Técnica </a:t>
            </a:r>
          </a:p>
          <a:p>
            <a:pPr marL="36576" indent="0" algn="ctr">
              <a:spcBef>
                <a:spcPts val="0"/>
              </a:spcBef>
              <a:buNone/>
            </a:pPr>
            <a:endParaRPr lang="pt-BR" sz="4400" b="1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endParaRPr lang="pt-BR"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488" y="500042"/>
            <a:ext cx="3354700" cy="826946"/>
          </a:xfrm>
        </p:spPr>
        <p:txBody>
          <a:bodyPr/>
          <a:lstStyle/>
          <a:p>
            <a:pPr algn="ctr">
              <a:buNone/>
            </a:pPr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Algoritmo</a:t>
            </a:r>
          </a:p>
          <a:p>
            <a:pPr algn="ctr">
              <a:buNone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42910" y="1357298"/>
            <a:ext cx="5715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- Como funciona?</a:t>
            </a:r>
          </a:p>
          <a:p>
            <a:r>
              <a:rPr lang="pt-B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- Qual é a teoria por trás dele?</a:t>
            </a:r>
          </a:p>
          <a:p>
            <a:r>
              <a:rPr lang="pt-B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- Resultado?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2904" y="2126272"/>
            <a:ext cx="6463867" cy="3578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1524" y="1785926"/>
            <a:ext cx="8183880" cy="5857916"/>
          </a:xfrm>
        </p:spPr>
        <p:txBody>
          <a:bodyPr>
            <a:noAutofit/>
          </a:bodyPr>
          <a:lstStyle/>
          <a:p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r>
              <a:rPr lang="pt-BR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Quais são os pontos fortes da técnica?</a:t>
            </a: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r>
              <a:rPr lang="pt-B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Interação com mais de uma linguagem de programação, pode ser utilizada em mais de um tipo de análise, análise em imagens e vídeos, como  detecção, </a:t>
            </a:r>
            <a:r>
              <a:rPr lang="pt-BR" sz="1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tracking</a:t>
            </a:r>
            <a:br>
              <a:rPr lang="pt-B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pt-B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 reconhecimento facial, edição de fotos e vídeos, detecção e análise de textos, etc. Replica a detecção de objetos da visão humana, para a inteligência artificial.</a:t>
            </a:r>
            <a:br>
              <a:rPr lang="pt-B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pt-B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Grandes empresas utilizam o </a:t>
            </a:r>
            <a:r>
              <a:rPr lang="pt-BR" sz="1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OpenCV</a:t>
            </a:r>
            <a:r>
              <a:rPr lang="pt-B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como IBM, Google, Toyota, etc.</a:t>
            </a: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r>
              <a:rPr lang="pt-BR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Quais são os pontos fracos da técnica?</a:t>
            </a: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r>
              <a:rPr lang="pt-B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Não oferece a mesma facilidade do que outras técnicas.</a:t>
            </a:r>
            <a:br>
              <a:rPr lang="pt-B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pt-B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Leva mais tempo para exibir a imagem em comparação com o </a:t>
            </a:r>
            <a:r>
              <a:rPr lang="pt-BR" sz="1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r>
              <a:rPr lang="pt-B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br>
              <a:rPr lang="pt-B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pt-B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É matematicamente complicado e computacionalmente pesado para rodar em dispositivos fracos. Exige um bom </a:t>
            </a:r>
            <a:r>
              <a:rPr lang="pt-BR" sz="1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harware</a:t>
            </a:r>
            <a:r>
              <a:rPr lang="pt-B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para utilização voltadas a uma </a:t>
            </a:r>
            <a:r>
              <a:rPr lang="pt-BR" sz="1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exigencia</a:t>
            </a:r>
            <a:r>
              <a:rPr lang="pt-B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maior na detecção em grandes quantidades.</a:t>
            </a: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r>
              <a:rPr lang="pt-BR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Seria viável implementar junto com outra Técnica?</a:t>
            </a: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r>
              <a:rPr lang="pt-B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Sim, pode-se utilizar o OpenCV com a técnica de detecção de objetos e nos objetos detectados utilizar a técnica de detecção de ruídos, para melhorar assim a qualidade de um ponto e um único objeto específico na imagem.</a:t>
            </a:r>
            <a:br>
              <a:rPr lang="pt-B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endParaRPr lang="pt-BR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43174" y="744666"/>
            <a:ext cx="3783328" cy="104126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Conclusões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118</TotalTime>
  <Words>530</Words>
  <Application>Microsoft Office PowerPoint</Application>
  <PresentationFormat>Apresentação na tela (4:3)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Courier New</vt:lpstr>
      <vt:lpstr>Verdana</vt:lpstr>
      <vt:lpstr>Wingdings 2</vt:lpstr>
      <vt:lpstr>Aspecto</vt:lpstr>
      <vt:lpstr>Apresentação do PowerPoint</vt:lpstr>
      <vt:lpstr> A detecção de objetos tem como principal característica identificar onde estão os objetos existentes em uma imagem, ou vídeo, além de mostrar qual é o objeto detectado. Objeto detectado pode ser, rostos, olhos, algo específico desejado. </vt:lpstr>
      <vt:lpstr>- História Lançado em 1999, OpenCV foi proposto pela Intel Research para melhorar aplicações de uso intensivo de processamento, incluindo projetos de Ray Tracing e monitores 3D.  - Objetivos? Avançar pesquisas em visão computacional para tarefas básicas de visão, de modo que o código pudesse ser prontamente lido e transferível. Avançar aplicações baseadas em visão computacional por fazer códigos otimizados disponível de graça, com uma licença que não requer que a aplicação seja de código aberto.  - Plataformas Compatíveis? Android, BlackBerry 10, iOS, Linux, Maemo, FreeBSD, OpenBSD, OS X e Windows.  - Por quem foi criada? Quando? OpenCV (Open Source Computer Vision Library), foi criada pela Intel em 1999.   - Por quê? OpenCV é uma biblioteca livre ao uso acadêmico e comercial, para desenvolvimento de Apps na área de Visão Computacional.  - Como funciona? Captura, Detecção, Pre-processamento, filtroInspeção, análise de Resultado.  - Linguagem? Foi desenvolvido nas linguagens C/C++, também, dá suporte a pessoas que utilizam Java, Python e Visual Basic.  </vt:lpstr>
      <vt:lpstr>Apresentação do PowerPoint</vt:lpstr>
      <vt:lpstr> Quais são os pontos fortes da técnica? Interação com mais de uma linguagem de programação, pode ser utilizada em mais de um tipo de análise, análise em imagens e vídeos, como  detecção, tracking e reconhecimento facial, edição de fotos e vídeos, detecção e análise de textos, etc. Replica a detecção de objetos da visão humana, para a inteligência artificial. Grandes empresas utilizam o OpenCV, como IBM, Google, Toyota, etc.   Quais são os pontos fracos da técnica? Não oferece a mesma facilidade do que outras técnicas. Leva mais tempo para exibir a imagem em comparação com o matplotlib. É matematicamente complicado e computacionalmente pesado para rodar em dispositivos fracos. Exige um bom harware para utilização voltadas a uma exigencia maior na detecção em grandes quantidades.   Seria viável implementar junto com outra Técnica? Sim, pode-se utilizar o OpenCV com a técnica de detecção de objetos e nos objetos detectados utilizar a técnica de detecção de ruídos, para melhorar assim a qualidade de um ponto e um único objeto específico na imagem.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lucas brandão</dc:creator>
  <cp:lastModifiedBy>lucas brandão</cp:lastModifiedBy>
  <cp:revision>10</cp:revision>
  <dcterms:created xsi:type="dcterms:W3CDTF">2022-10-01T19:44:47Z</dcterms:created>
  <dcterms:modified xsi:type="dcterms:W3CDTF">2022-10-05T02:32:11Z</dcterms:modified>
</cp:coreProperties>
</file>