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45E113-969A-83A8-000B-67730711BE10}" v="1303" dt="2022-04-11T19:21:24.147"/>
    <p1510:client id="{B9DB953A-D811-42B9-074B-28F224CA3E49}" v="481" dt="2022-04-11T17:14:15.818"/>
    <p1510:client id="{C513188E-D07E-4067-8003-370C2425E293}" v="340" dt="2022-04-08T18:45:04.9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Relationship Id="rId30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4/11/2022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6902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3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7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1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6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7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87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4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7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4/11/2022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8DDC302-DBEC-4742-B54B-5E9AAFE96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858000"/>
          </a:xfrm>
          <a:custGeom>
            <a:avLst/>
            <a:gdLst>
              <a:gd name="connsiteX0" fmla="*/ 0 w 11430001"/>
              <a:gd name="connsiteY0" fmla="*/ 0 h 6858000"/>
              <a:gd name="connsiteX1" fmla="*/ 5330522 w 11430001"/>
              <a:gd name="connsiteY1" fmla="*/ 0 h 6858000"/>
              <a:gd name="connsiteX2" fmla="*/ 5334002 w 11430001"/>
              <a:gd name="connsiteY2" fmla="*/ 0 h 6858000"/>
              <a:gd name="connsiteX3" fmla="*/ 5334002 w 11430001"/>
              <a:gd name="connsiteY3" fmla="*/ 762270 h 6858000"/>
              <a:gd name="connsiteX4" fmla="*/ 11430001 w 11430001"/>
              <a:gd name="connsiteY4" fmla="*/ 762270 h 6858000"/>
              <a:gd name="connsiteX5" fmla="*/ 11430001 w 11430001"/>
              <a:gd name="connsiteY5" fmla="*/ 6094807 h 6858000"/>
              <a:gd name="connsiteX6" fmla="*/ 5330522 w 11430001"/>
              <a:gd name="connsiteY6" fmla="*/ 6094807 h 6858000"/>
              <a:gd name="connsiteX7" fmla="*/ 5330522 w 11430001"/>
              <a:gd name="connsiteY7" fmla="*/ 6858000 h 6858000"/>
              <a:gd name="connsiteX8" fmla="*/ 0 w 11430001"/>
              <a:gd name="connsiteY8" fmla="*/ 6858000 h 6858000"/>
              <a:gd name="connsiteX9" fmla="*/ 0 w 11430001"/>
              <a:gd name="connsiteY9" fmla="*/ 60948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01" h="6858000">
                <a:moveTo>
                  <a:pt x="0" y="0"/>
                </a:moveTo>
                <a:lnTo>
                  <a:pt x="5330522" y="0"/>
                </a:lnTo>
                <a:lnTo>
                  <a:pt x="5334002" y="0"/>
                </a:lnTo>
                <a:lnTo>
                  <a:pt x="5334002" y="762270"/>
                </a:lnTo>
                <a:lnTo>
                  <a:pt x="11430001" y="762270"/>
                </a:lnTo>
                <a:lnTo>
                  <a:pt x="11430001" y="6094807"/>
                </a:lnTo>
                <a:lnTo>
                  <a:pt x="5330522" y="6094807"/>
                </a:lnTo>
                <a:lnTo>
                  <a:pt x="5330522" y="6858000"/>
                </a:lnTo>
                <a:lnTo>
                  <a:pt x="0" y="6858000"/>
                </a:lnTo>
                <a:lnTo>
                  <a:pt x="0" y="6094807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2616" y="1517904"/>
            <a:ext cx="4579288" cy="2796945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cs typeface="Calibri Light"/>
              </a:rPr>
              <a:t>Javascript</a:t>
            </a:r>
            <a:endParaRPr lang="en-US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2616" y="4570807"/>
            <a:ext cx="4579288" cy="942889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BCAE0-8AC1-1740-334A-05FD2BEA8A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53" r="13913" b="1"/>
          <a:stretch/>
        </p:blipFill>
        <p:spPr>
          <a:xfrm>
            <a:off x="20" y="758953"/>
            <a:ext cx="5327883" cy="533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71D8A-E348-7494-5EE9-B99366A28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haroni"/>
              </a:rPr>
              <a:t>For of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51812-B025-1DFA-E281-F06275265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971800"/>
            <a:ext cx="9144000" cy="36157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Podemos usar para </a:t>
            </a:r>
            <a:r>
              <a:rPr lang="en-US" dirty="0" err="1"/>
              <a:t>iterar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um </a:t>
            </a:r>
            <a:r>
              <a:rPr lang="en-US" dirty="0" err="1"/>
              <a:t>objeto,array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string.</a:t>
            </a:r>
            <a:endParaRPr lang="en-US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let</a:t>
            </a:r>
            <a:r>
              <a:rPr lang="en-US" dirty="0">
                <a:ea typeface="+mn-lt"/>
                <a:cs typeface="+mn-lt"/>
              </a:rPr>
              <a:t> ex = "</a:t>
            </a:r>
            <a:r>
              <a:rPr lang="en-US" dirty="0" err="1">
                <a:ea typeface="+mn-lt"/>
                <a:cs typeface="+mn-lt"/>
              </a:rPr>
              <a:t>exemplo</a:t>
            </a:r>
            <a:r>
              <a:rPr lang="en-US" dirty="0">
                <a:ea typeface="+mn-lt"/>
                <a:cs typeface="+mn-lt"/>
              </a:rPr>
              <a:t>"</a:t>
            </a:r>
            <a:br>
              <a:rPr lang="en-US" dirty="0">
                <a:ea typeface="+mn-lt"/>
                <a:cs typeface="+mn-lt"/>
              </a:rPr>
            </a:br>
            <a:r>
              <a:rPr lang="en-US" b="1" dirty="0">
                <a:ea typeface="+mn-lt"/>
                <a:cs typeface="+mn-lt"/>
              </a:rPr>
              <a:t>let </a:t>
            </a:r>
            <a:r>
              <a:rPr lang="en-US" dirty="0" err="1">
                <a:ea typeface="+mn-lt"/>
                <a:cs typeface="+mn-lt"/>
              </a:rPr>
              <a:t>texto</a:t>
            </a:r>
            <a:r>
              <a:rPr lang="en-US" dirty="0">
                <a:ea typeface="+mn-lt"/>
                <a:cs typeface="+mn-lt"/>
              </a:rPr>
              <a:t> = ""</a:t>
            </a:r>
            <a:br>
              <a:rPr lang="en-US" dirty="0">
                <a:ea typeface="+mn-lt"/>
                <a:cs typeface="+mn-lt"/>
              </a:rPr>
            </a:br>
            <a:r>
              <a:rPr lang="en-US" b="1" dirty="0">
                <a:ea typeface="+mn-lt"/>
                <a:cs typeface="+mn-lt"/>
              </a:rPr>
              <a:t>for</a:t>
            </a:r>
            <a:r>
              <a:rPr lang="en-US" dirty="0">
                <a:ea typeface="+mn-lt"/>
                <a:cs typeface="+mn-lt"/>
              </a:rPr>
              <a:t> (</a:t>
            </a:r>
            <a:r>
              <a:rPr lang="en-US" b="1" dirty="0">
                <a:ea typeface="+mn-lt"/>
                <a:cs typeface="+mn-lt"/>
              </a:rPr>
              <a:t>let</a:t>
            </a:r>
            <a:r>
              <a:rPr lang="en-US" dirty="0">
                <a:ea typeface="+mn-lt"/>
                <a:cs typeface="+mn-lt"/>
              </a:rPr>
              <a:t> x of ex) {</a:t>
            </a:r>
            <a:br>
              <a:rPr lang="en-US" dirty="0">
                <a:ea typeface="+mn-lt"/>
                <a:cs typeface="+mn-lt"/>
              </a:rPr>
            </a:br>
            <a:r>
              <a:rPr lang="en-US" dirty="0" err="1">
                <a:ea typeface="+mn-lt"/>
                <a:cs typeface="+mn-lt"/>
              </a:rPr>
              <a:t>texto</a:t>
            </a:r>
            <a:r>
              <a:rPr lang="en-US" dirty="0">
                <a:ea typeface="+mn-lt"/>
                <a:cs typeface="+mn-lt"/>
              </a:rPr>
              <a:t> += x+" "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}</a:t>
            </a:r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texto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822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B2C5B-EF3F-685E-048B-102D2035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haroni"/>
              </a:rPr>
              <a:t>While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F8317-FD69-7EA7-85C5-10AF7AF42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400" b="1" dirty="0">
                <a:ea typeface="+mn-lt"/>
                <a:cs typeface="+mn-lt"/>
              </a:rPr>
              <a:t>while </a:t>
            </a:r>
            <a:r>
              <a:rPr lang="en-US" sz="4400" dirty="0">
                <a:ea typeface="+mn-lt"/>
                <a:cs typeface="+mn-lt"/>
              </a:rPr>
              <a:t>(</a:t>
            </a:r>
            <a:r>
              <a:rPr lang="en-US" sz="4400" i="1" dirty="0" err="1">
                <a:solidFill>
                  <a:srgbClr val="FF0000"/>
                </a:solidFill>
                <a:ea typeface="+mn-lt"/>
                <a:cs typeface="+mn-lt"/>
              </a:rPr>
              <a:t>condição</a:t>
            </a:r>
            <a:r>
              <a:rPr lang="en-US" sz="4400" dirty="0">
                <a:ea typeface="+mn-lt"/>
                <a:cs typeface="+mn-lt"/>
              </a:rPr>
              <a:t>) {</a:t>
            </a:r>
            <a:br>
              <a:rPr lang="en-US" sz="4400" dirty="0">
                <a:ea typeface="+mn-lt"/>
                <a:cs typeface="+mn-lt"/>
              </a:rPr>
            </a:br>
            <a:r>
              <a:rPr lang="en-US" sz="4400" dirty="0">
                <a:ea typeface="+mn-lt"/>
                <a:cs typeface="+mn-lt"/>
              </a:rPr>
              <a:t> </a:t>
            </a:r>
            <a:br>
              <a:rPr lang="en-US" sz="4400" i="1" dirty="0">
                <a:ea typeface="+mn-lt"/>
                <a:cs typeface="+mn-lt"/>
              </a:rPr>
            </a:br>
            <a:r>
              <a:rPr lang="en-US" sz="4400" i="1" dirty="0">
                <a:ea typeface="+mn-lt"/>
                <a:cs typeface="+mn-lt"/>
              </a:rPr>
              <a:t>}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59037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71AB6-6EEC-D966-DB8A-A292C043E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haroni"/>
              </a:rPr>
              <a:t>Do While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0A075-E9BC-E3F0-2443-441970CAB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800" dirty="0">
                <a:ea typeface="+mn-lt"/>
                <a:cs typeface="+mn-lt"/>
              </a:rPr>
              <a:t>do {</a:t>
            </a:r>
            <a:br>
              <a:rPr lang="en-US" sz="4800" dirty="0">
                <a:ea typeface="+mn-lt"/>
                <a:cs typeface="+mn-lt"/>
              </a:rPr>
            </a:br>
            <a:r>
              <a:rPr lang="en-US" sz="4800" dirty="0">
                <a:ea typeface="+mn-lt"/>
                <a:cs typeface="+mn-lt"/>
              </a:rPr>
              <a:t> </a:t>
            </a:r>
            <a:r>
              <a:rPr lang="en-US" sz="4800" i="1" dirty="0">
                <a:ea typeface="+mn-lt"/>
                <a:cs typeface="+mn-lt"/>
              </a:rPr>
              <a:t> </a:t>
            </a:r>
            <a:br>
              <a:rPr lang="en-US" sz="4800" i="1" dirty="0">
                <a:ea typeface="+mn-lt"/>
                <a:cs typeface="+mn-lt"/>
              </a:rPr>
            </a:br>
            <a:r>
              <a:rPr lang="en-US" sz="4800" i="1" dirty="0">
                <a:ea typeface="+mn-lt"/>
                <a:cs typeface="+mn-lt"/>
              </a:rPr>
              <a:t>}</a:t>
            </a:r>
            <a:br>
              <a:rPr lang="en-US" sz="4800" i="1" dirty="0">
                <a:ea typeface="+mn-lt"/>
                <a:cs typeface="+mn-lt"/>
              </a:rPr>
            </a:br>
            <a:r>
              <a:rPr lang="en-US" sz="4800" i="1" dirty="0">
                <a:ea typeface="+mn-lt"/>
                <a:cs typeface="+mn-lt"/>
              </a:rPr>
              <a:t>while</a:t>
            </a:r>
            <a:r>
              <a:rPr lang="en-US" sz="4800" dirty="0">
                <a:ea typeface="+mn-lt"/>
                <a:cs typeface="+mn-lt"/>
              </a:rPr>
              <a:t> (</a:t>
            </a:r>
            <a:r>
              <a:rPr lang="en-US" sz="4800" i="1" dirty="0" err="1">
                <a:solidFill>
                  <a:srgbClr val="FF0000"/>
                </a:solidFill>
                <a:ea typeface="+mn-lt"/>
                <a:cs typeface="+mn-lt"/>
              </a:rPr>
              <a:t>condição</a:t>
            </a:r>
            <a:r>
              <a:rPr lang="en-US" sz="4800" dirty="0">
                <a:ea typeface="+mn-lt"/>
                <a:cs typeface="+mn-lt"/>
              </a:rPr>
              <a:t>);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99319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1C25A-D16C-CE57-80B6-9D73D9596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haroni"/>
              </a:rPr>
              <a:t>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1C48B-8759-3E10-85D6-74EA2C82A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287954"/>
            <a:ext cx="9144000" cy="38110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Usamos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function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criar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nossas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funções</a:t>
            </a:r>
            <a:r>
              <a:rPr lang="en-US" dirty="0">
                <a:ea typeface="+mn-lt"/>
                <a:cs typeface="+mn-lt"/>
              </a:rPr>
              <a:t>.</a:t>
            </a:r>
            <a:br>
              <a:rPr lang="en-US" dirty="0">
                <a:ea typeface="+mn-lt"/>
                <a:cs typeface="+mn-lt"/>
              </a:rPr>
            </a:br>
            <a:r>
              <a:rPr lang="en-US" sz="4000" b="1" dirty="0">
                <a:ea typeface="+mn-lt"/>
                <a:cs typeface="+mn-lt"/>
              </a:rPr>
              <a:t>function</a:t>
            </a:r>
            <a:r>
              <a:rPr lang="en-US" sz="4000" dirty="0">
                <a:ea typeface="+mn-lt"/>
                <a:cs typeface="+mn-lt"/>
              </a:rPr>
              <a:t> </a:t>
            </a:r>
            <a:r>
              <a:rPr lang="en-US" sz="4000" dirty="0" err="1">
                <a:solidFill>
                  <a:srgbClr val="FF0000"/>
                </a:solidFill>
                <a:ea typeface="+mn-lt"/>
                <a:cs typeface="+mn-lt"/>
              </a:rPr>
              <a:t>nomedafunção</a:t>
            </a:r>
            <a:r>
              <a:rPr lang="en-US" sz="4000" dirty="0">
                <a:ea typeface="+mn-lt"/>
                <a:cs typeface="+mn-lt"/>
              </a:rPr>
              <a:t>(</a:t>
            </a:r>
            <a:r>
              <a:rPr lang="en-US" sz="4000" dirty="0" err="1">
                <a:solidFill>
                  <a:srgbClr val="FF0000"/>
                </a:solidFill>
                <a:ea typeface="+mn-lt"/>
                <a:cs typeface="+mn-lt"/>
              </a:rPr>
              <a:t>parametros</a:t>
            </a:r>
            <a:r>
              <a:rPr lang="en-US" sz="4000" dirty="0">
                <a:ea typeface="+mn-lt"/>
                <a:cs typeface="+mn-lt"/>
              </a:rPr>
              <a:t>) {</a:t>
            </a:r>
            <a:br>
              <a:rPr lang="en-US" sz="4000" dirty="0">
                <a:ea typeface="+mn-lt"/>
                <a:cs typeface="+mn-lt"/>
              </a:rPr>
            </a:br>
            <a:r>
              <a:rPr lang="en-US" sz="4000" dirty="0">
                <a:ea typeface="+mn-lt"/>
                <a:cs typeface="+mn-lt"/>
              </a:rPr>
              <a:t>  return </a:t>
            </a:r>
            <a:r>
              <a:rPr lang="en-US" sz="4000" dirty="0" err="1">
                <a:solidFill>
                  <a:srgbClr val="FF0000"/>
                </a:solidFill>
                <a:ea typeface="+mn-lt"/>
                <a:cs typeface="+mn-lt"/>
              </a:rPr>
              <a:t>variavel</a:t>
            </a:r>
            <a:endParaRPr lang="en-US" sz="40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4000" dirty="0">
                <a:ea typeface="+mn-lt"/>
                <a:cs typeface="+mn-lt"/>
              </a:rPr>
              <a:t>}</a:t>
            </a:r>
          </a:p>
          <a:p>
            <a:pPr marL="0" indent="0">
              <a:buNone/>
            </a:pPr>
            <a:r>
              <a:rPr lang="en-US" sz="4000" dirty="0">
                <a:ea typeface="+mn-lt"/>
                <a:cs typeface="+mn-lt"/>
              </a:rPr>
              <a:t>let x = </a:t>
            </a:r>
            <a:r>
              <a:rPr lang="en-US" sz="4000" dirty="0" err="1">
                <a:solidFill>
                  <a:srgbClr val="FF0000"/>
                </a:solidFill>
                <a:ea typeface="+mn-lt"/>
                <a:cs typeface="+mn-lt"/>
              </a:rPr>
              <a:t>nomedafunção</a:t>
            </a:r>
            <a:r>
              <a:rPr lang="en-US" sz="4000" dirty="0">
                <a:ea typeface="+mn-lt"/>
                <a:cs typeface="+mn-lt"/>
              </a:rPr>
              <a:t>(</a:t>
            </a:r>
            <a:r>
              <a:rPr lang="en-US" sz="4000" dirty="0" err="1">
                <a:solidFill>
                  <a:srgbClr val="FF0000"/>
                </a:solidFill>
                <a:ea typeface="+mn-lt"/>
                <a:cs typeface="+mn-lt"/>
              </a:rPr>
              <a:t>parametros</a:t>
            </a:r>
            <a:r>
              <a:rPr lang="en-US" sz="4000" dirty="0">
                <a:ea typeface="+mn-lt"/>
                <a:cs typeface="+mn-lt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0549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9370-E077-E59A-5BF7-05369BF29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haroni"/>
              </a:rPr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74D0B-3205-54B0-23F3-82AE41DD1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const </a:t>
            </a:r>
            <a:r>
              <a:rPr lang="en-US" dirty="0">
                <a:solidFill>
                  <a:srgbClr val="0070C0"/>
                </a:solidFill>
              </a:rPr>
              <a:t>array</a:t>
            </a:r>
            <a:r>
              <a:rPr lang="en-US" dirty="0"/>
              <a:t> = [] -&gt; </a:t>
            </a:r>
            <a:r>
              <a:rPr lang="en-US" dirty="0" err="1"/>
              <a:t>criação</a:t>
            </a:r>
            <a:r>
              <a:rPr lang="en-US" dirty="0"/>
              <a:t> da array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array</a:t>
            </a:r>
            <a:r>
              <a:rPr lang="en-US" dirty="0" err="1"/>
              <a:t>.push</a:t>
            </a:r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</a:rPr>
              <a:t>elemento</a:t>
            </a:r>
            <a:r>
              <a:rPr lang="en-US" dirty="0"/>
              <a:t>) -&gt; </a:t>
            </a:r>
            <a:r>
              <a:rPr lang="en-US" dirty="0" err="1"/>
              <a:t>colocando</a:t>
            </a:r>
            <a:r>
              <a:rPr lang="en-US" dirty="0"/>
              <a:t> um </a:t>
            </a:r>
            <a:r>
              <a:rPr lang="en-US" dirty="0" err="1"/>
              <a:t>elemento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array</a:t>
            </a:r>
            <a:r>
              <a:rPr lang="en-US" dirty="0" err="1"/>
              <a:t>.pop</a:t>
            </a:r>
            <a:r>
              <a:rPr lang="en-US" dirty="0"/>
              <a:t>() -&gt; </a:t>
            </a:r>
            <a:r>
              <a:rPr lang="en-US" dirty="0" err="1"/>
              <a:t>removendo</a:t>
            </a:r>
            <a:r>
              <a:rPr lang="en-US" dirty="0"/>
              <a:t> o ultimo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array</a:t>
            </a:r>
            <a:r>
              <a:rPr lang="en-US" dirty="0" err="1"/>
              <a:t>.splice</a:t>
            </a:r>
            <a:r>
              <a:rPr lang="en-US" dirty="0"/>
              <a:t>(pos,1) -&gt; </a:t>
            </a:r>
            <a:r>
              <a:rPr lang="en-US" dirty="0" err="1"/>
              <a:t>removendo</a:t>
            </a:r>
            <a:r>
              <a:rPr lang="en-US" dirty="0"/>
              <a:t> um </a:t>
            </a:r>
            <a:r>
              <a:rPr lang="en-US" dirty="0" err="1"/>
              <a:t>elemento</a:t>
            </a:r>
            <a:r>
              <a:rPr lang="en-US" dirty="0"/>
              <a:t> de </a:t>
            </a:r>
            <a:r>
              <a:rPr lang="en-US" dirty="0" err="1"/>
              <a:t>certa</a:t>
            </a:r>
            <a:r>
              <a:rPr lang="en-US" dirty="0"/>
              <a:t> </a:t>
            </a:r>
            <a:r>
              <a:rPr lang="en-US" dirty="0" err="1"/>
              <a:t>posição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array</a:t>
            </a:r>
            <a:r>
              <a:rPr lang="en-US" dirty="0" err="1"/>
              <a:t>.indexOf</a:t>
            </a:r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</a:rPr>
              <a:t>elemento</a:t>
            </a:r>
            <a:r>
              <a:rPr lang="en-US" dirty="0"/>
              <a:t>) -&gt; </a:t>
            </a:r>
            <a:r>
              <a:rPr lang="en-US" dirty="0" err="1"/>
              <a:t>número</a:t>
            </a:r>
            <a:r>
              <a:rPr lang="en-US" dirty="0"/>
              <a:t> do index da array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array</a:t>
            </a:r>
            <a:r>
              <a:rPr lang="en-US" dirty="0" err="1"/>
              <a:t>.lenght</a:t>
            </a:r>
            <a:r>
              <a:rPr lang="en-US" dirty="0"/>
              <a:t>-&gt; </a:t>
            </a:r>
            <a:r>
              <a:rPr lang="en-US" dirty="0" err="1"/>
              <a:t>tamanho</a:t>
            </a:r>
            <a:r>
              <a:rPr lang="en-US" dirty="0"/>
              <a:t> total da array </a:t>
            </a:r>
          </a:p>
        </p:txBody>
      </p:sp>
    </p:spTree>
    <p:extLst>
      <p:ext uri="{BB962C8B-B14F-4D97-AF65-F5344CB8AC3E}">
        <p14:creationId xmlns:p14="http://schemas.microsoft.com/office/powerpoint/2010/main" val="802661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0764D-7733-B91B-A187-411705E1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Aharoni"/>
              </a:rPr>
              <a:t>Exercício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B0D39-B6DC-7BCE-B008-B07E92B21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Crie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que </a:t>
            </a:r>
            <a:r>
              <a:rPr lang="en-US" dirty="0" err="1"/>
              <a:t>preencha</a:t>
            </a:r>
            <a:r>
              <a:rPr lang="en-US" dirty="0"/>
              <a:t> entre com </a:t>
            </a:r>
            <a:r>
              <a:rPr lang="en-US" dirty="0" err="1"/>
              <a:t>uma</a:t>
            </a:r>
            <a:r>
              <a:rPr lang="en-US" dirty="0"/>
              <a:t> array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parâmetro</a:t>
            </a:r>
            <a:r>
              <a:rPr lang="en-US" dirty="0"/>
              <a:t> e que </a:t>
            </a:r>
            <a:r>
              <a:rPr lang="en-US" dirty="0" err="1"/>
              <a:t>preencha</a:t>
            </a:r>
            <a:r>
              <a:rPr lang="en-US" dirty="0"/>
              <a:t> </a:t>
            </a:r>
            <a:r>
              <a:rPr lang="en-US" dirty="0" err="1"/>
              <a:t>ela</a:t>
            </a:r>
            <a:r>
              <a:rPr lang="en-US" dirty="0"/>
              <a:t> com </a:t>
            </a:r>
            <a:r>
              <a:rPr lang="en-US" dirty="0" err="1"/>
              <a:t>números</a:t>
            </a:r>
            <a:r>
              <a:rPr lang="en-US" dirty="0"/>
              <a:t> entre 1 e 10. </a:t>
            </a:r>
            <a:r>
              <a:rPr lang="en-US" dirty="0" err="1"/>
              <a:t>Depois</a:t>
            </a:r>
            <a:r>
              <a:rPr lang="en-US" dirty="0"/>
              <a:t> </a:t>
            </a:r>
            <a:r>
              <a:rPr lang="en-US" dirty="0" err="1"/>
              <a:t>disso</a:t>
            </a:r>
            <a:r>
              <a:rPr lang="en-US" dirty="0"/>
              <a:t>, </a:t>
            </a:r>
            <a:r>
              <a:rPr lang="en-US" dirty="0" err="1"/>
              <a:t>retorne</a:t>
            </a:r>
            <a:r>
              <a:rPr lang="en-US" dirty="0"/>
              <a:t> a array e </a:t>
            </a:r>
            <a:r>
              <a:rPr lang="en-US" dirty="0" err="1"/>
              <a:t>printe</a:t>
            </a:r>
            <a:r>
              <a:rPr lang="en-US" dirty="0"/>
              <a:t> </a:t>
            </a:r>
            <a:r>
              <a:rPr lang="en-US" dirty="0" err="1"/>
              <a:t>ela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6108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FDBBF-B81F-BAB3-E67F-31D99931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haroni"/>
              </a:rPr>
              <a:t>Classes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6E99-B7BF-9999-740C-9D1A3396A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US" sz="3200" dirty="0" err="1"/>
              <a:t>Usamos</a:t>
            </a:r>
            <a:r>
              <a:rPr lang="en-US" sz="3200" dirty="0"/>
              <a:t> </a:t>
            </a:r>
            <a:r>
              <a:rPr lang="en-US" sz="3200" b="1" dirty="0"/>
              <a:t>class </a:t>
            </a:r>
            <a:r>
              <a:rPr lang="en-US" sz="3200" dirty="0"/>
              <a:t>para </a:t>
            </a:r>
            <a:r>
              <a:rPr lang="en-US" sz="3200" dirty="0" err="1"/>
              <a:t>criarmos</a:t>
            </a:r>
            <a:r>
              <a:rPr lang="en-US" sz="3200" dirty="0"/>
              <a:t> </a:t>
            </a:r>
            <a:r>
              <a:rPr lang="en-US" sz="3200" dirty="0" err="1"/>
              <a:t>nossa</a:t>
            </a:r>
            <a:r>
              <a:rPr lang="en-US" sz="3200" dirty="0"/>
              <a:t> </a:t>
            </a:r>
            <a:r>
              <a:rPr lang="en-US" sz="3200" dirty="0" err="1"/>
              <a:t>classe</a:t>
            </a:r>
            <a:r>
              <a:rPr lang="en-US" sz="3200" dirty="0"/>
              <a:t> e </a:t>
            </a:r>
            <a:r>
              <a:rPr lang="en-US" sz="3200" b="1" dirty="0"/>
              <a:t>constructor</a:t>
            </a:r>
            <a:r>
              <a:rPr lang="en-US" sz="3200" dirty="0"/>
              <a:t>(</a:t>
            </a:r>
            <a:r>
              <a:rPr lang="en-US" sz="3200" dirty="0" err="1">
                <a:solidFill>
                  <a:srgbClr val="FF0000"/>
                </a:solidFill>
              </a:rPr>
              <a:t>parametros</a:t>
            </a:r>
            <a:r>
              <a:rPr lang="en-US" sz="3200" dirty="0"/>
              <a:t>) par </a:t>
            </a:r>
            <a:r>
              <a:rPr lang="en-US" sz="3200" dirty="0" err="1"/>
              <a:t>criar</a:t>
            </a:r>
            <a:r>
              <a:rPr lang="en-US" sz="3200" dirty="0"/>
              <a:t> </a:t>
            </a:r>
            <a:r>
              <a:rPr lang="en-US" sz="3200" dirty="0" err="1"/>
              <a:t>nosso</a:t>
            </a:r>
            <a:r>
              <a:rPr lang="en-US" sz="3200" dirty="0"/>
              <a:t> </a:t>
            </a:r>
            <a:r>
              <a:rPr lang="en-US" sz="3200" dirty="0" err="1"/>
              <a:t>construtor</a:t>
            </a:r>
            <a:r>
              <a:rPr lang="en-US" sz="3200" dirty="0"/>
              <a:t> da </a:t>
            </a:r>
            <a:r>
              <a:rPr lang="en-US" sz="3200" dirty="0" err="1"/>
              <a:t>classe</a:t>
            </a:r>
            <a:r>
              <a:rPr lang="en-US" sz="3200" dirty="0"/>
              <a:t>.</a:t>
            </a:r>
          </a:p>
          <a:p>
            <a:pPr>
              <a:buNone/>
            </a:pPr>
            <a:r>
              <a:rPr lang="en-US" sz="4000" b="1" dirty="0">
                <a:ea typeface="+mn-lt"/>
                <a:cs typeface="+mn-lt"/>
              </a:rPr>
              <a:t>class</a:t>
            </a:r>
            <a:r>
              <a:rPr lang="en-US" sz="4000" dirty="0">
                <a:ea typeface="+mn-lt"/>
                <a:cs typeface="+mn-lt"/>
              </a:rPr>
              <a:t> Dog {</a:t>
            </a:r>
            <a:endParaRPr lang="en-US" sz="4000"/>
          </a:p>
          <a:p>
            <a:pPr>
              <a:buNone/>
            </a:pPr>
            <a:r>
              <a:rPr lang="en-US" sz="4000" dirty="0">
                <a:ea typeface="+mn-lt"/>
                <a:cs typeface="+mn-lt"/>
              </a:rPr>
              <a:t>  </a:t>
            </a:r>
            <a:r>
              <a:rPr lang="en-US" sz="4000" b="1" dirty="0">
                <a:ea typeface="+mn-lt"/>
                <a:cs typeface="+mn-lt"/>
              </a:rPr>
              <a:t>constructor</a:t>
            </a:r>
            <a:r>
              <a:rPr lang="en-US" sz="4000" dirty="0">
                <a:ea typeface="+mn-lt"/>
                <a:cs typeface="+mn-lt"/>
              </a:rPr>
              <a:t>(name, breed) {</a:t>
            </a:r>
            <a:endParaRPr lang="en-US" sz="4000"/>
          </a:p>
          <a:p>
            <a:pPr>
              <a:buNone/>
            </a:pPr>
            <a:r>
              <a:rPr lang="en-US" sz="4000" dirty="0">
                <a:ea typeface="+mn-lt"/>
                <a:cs typeface="+mn-lt"/>
              </a:rPr>
              <a:t>    this.name = name</a:t>
            </a:r>
            <a:endParaRPr lang="en-US" sz="4000"/>
          </a:p>
          <a:p>
            <a:pPr>
              <a:buNone/>
            </a:pPr>
            <a:r>
              <a:rPr lang="en-US" sz="4000" dirty="0">
                <a:ea typeface="+mn-lt"/>
                <a:cs typeface="+mn-lt"/>
              </a:rPr>
              <a:t>    </a:t>
            </a:r>
            <a:r>
              <a:rPr lang="en-US" sz="4000" dirty="0" err="1">
                <a:ea typeface="+mn-lt"/>
                <a:cs typeface="+mn-lt"/>
              </a:rPr>
              <a:t>this.breed</a:t>
            </a:r>
            <a:r>
              <a:rPr lang="en-US" sz="4000" dirty="0">
                <a:ea typeface="+mn-lt"/>
                <a:cs typeface="+mn-lt"/>
              </a:rPr>
              <a:t> = breed</a:t>
            </a:r>
            <a:endParaRPr lang="en-US" sz="4000"/>
          </a:p>
          <a:p>
            <a:pPr>
              <a:buNone/>
            </a:pPr>
            <a:r>
              <a:rPr lang="en-US" sz="4000" dirty="0">
                <a:ea typeface="+mn-lt"/>
                <a:cs typeface="+mn-lt"/>
              </a:rPr>
              <a:t>  }</a:t>
            </a:r>
            <a:endParaRPr lang="en-US" sz="4000"/>
          </a:p>
          <a:p>
            <a:pPr marL="0" indent="0">
              <a:buNone/>
            </a:pPr>
            <a:r>
              <a:rPr lang="en-US" sz="4000" dirty="0">
                <a:ea typeface="+mn-lt"/>
                <a:cs typeface="+mn-lt"/>
              </a:rPr>
              <a:t>}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83674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021C-8A8D-3BBD-18ED-7FD96124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haroni"/>
              </a:rPr>
              <a:t>Classes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319FB-F103-BE24-7EF2-B20AC9C95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Métodos</a:t>
            </a:r>
            <a:r>
              <a:rPr lang="en-US" dirty="0"/>
              <a:t>(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usamos</a:t>
            </a:r>
            <a:r>
              <a:rPr lang="en-US" b="1" dirty="0"/>
              <a:t> function</a:t>
            </a:r>
            <a:r>
              <a:rPr lang="en-US" dirty="0"/>
              <a:t>):</a:t>
            </a:r>
            <a:endParaRPr lang="en-US"/>
          </a:p>
          <a:p>
            <a:pPr>
              <a:buNone/>
            </a:pPr>
            <a:r>
              <a:rPr lang="en-US" dirty="0" err="1">
                <a:ea typeface="+mn-lt"/>
                <a:cs typeface="+mn-lt"/>
              </a:rPr>
              <a:t>printDog</a:t>
            </a:r>
            <a:r>
              <a:rPr lang="en-US" dirty="0">
                <a:ea typeface="+mn-lt"/>
                <a:cs typeface="+mn-lt"/>
              </a:rPr>
              <a:t>() {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console.log(`${this.name} is a ${</a:t>
            </a:r>
            <a:r>
              <a:rPr lang="en-US" dirty="0" err="1">
                <a:ea typeface="+mn-lt"/>
                <a:cs typeface="+mn-lt"/>
              </a:rPr>
              <a:t>this.breed</a:t>
            </a:r>
            <a:r>
              <a:rPr lang="en-US" dirty="0">
                <a:ea typeface="+mn-lt"/>
                <a:cs typeface="+mn-lt"/>
              </a:rPr>
              <a:t>}`)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}</a:t>
            </a:r>
            <a:endParaRPr lang="en-US" dirty="0"/>
          </a:p>
          <a:p>
            <a:pPr>
              <a:buNone/>
            </a:pPr>
            <a:r>
              <a:rPr lang="en-US" dirty="0" err="1"/>
              <a:t>Criação</a:t>
            </a:r>
            <a:r>
              <a:rPr lang="en-US" dirty="0"/>
              <a:t> de </a:t>
            </a:r>
            <a:r>
              <a:rPr lang="en-US" dirty="0" err="1"/>
              <a:t>objetos</a:t>
            </a:r>
            <a:r>
              <a:rPr lang="en-US" dirty="0"/>
              <a:t> e </a:t>
            </a:r>
            <a:r>
              <a:rPr lang="en-US" dirty="0" err="1"/>
              <a:t>chamado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/</a:t>
            </a:r>
            <a:r>
              <a:rPr lang="en-US" dirty="0" err="1"/>
              <a:t>atributos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let dog = new Dog("Bernardo", "Pitbull")</a:t>
            </a:r>
            <a:endParaRPr lang="en-US" dirty="0"/>
          </a:p>
          <a:p>
            <a:pPr>
              <a:buNone/>
            </a:pPr>
            <a:r>
              <a:rPr lang="en-US" dirty="0" err="1">
                <a:ea typeface="+mn-lt"/>
                <a:cs typeface="+mn-lt"/>
              </a:rPr>
              <a:t>dog.printDog</a:t>
            </a:r>
            <a:r>
              <a:rPr lang="en-US" dirty="0">
                <a:ea typeface="+mn-lt"/>
                <a:cs typeface="+mn-lt"/>
              </a:rPr>
              <a:t>()</a:t>
            </a:r>
            <a:endParaRPr lang="en-US" dirty="0"/>
          </a:p>
          <a:p>
            <a:pPr>
              <a:buNone/>
            </a:pPr>
            <a:r>
              <a:rPr lang="en-US" dirty="0"/>
              <a:t>console.log(dog.name)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544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8FEA9-28B0-9F10-A085-266520C6C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Aharoni"/>
              </a:rPr>
              <a:t>Herança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009C5-7D02-434F-B500-5AD15A200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Usamos</a:t>
            </a:r>
            <a:r>
              <a:rPr lang="en-US" dirty="0"/>
              <a:t> </a:t>
            </a:r>
            <a:r>
              <a:rPr lang="en-US" b="1" dirty="0" err="1">
                <a:solidFill>
                  <a:srgbClr val="0070C0"/>
                </a:solidFill>
              </a:rPr>
              <a:t>filho</a:t>
            </a:r>
            <a:r>
              <a:rPr lang="en-US" dirty="0"/>
              <a:t> </a:t>
            </a:r>
            <a:r>
              <a:rPr lang="en-US" b="1" dirty="0"/>
              <a:t>extends </a:t>
            </a:r>
            <a:r>
              <a:rPr lang="en-US" b="1" dirty="0">
                <a:solidFill>
                  <a:srgbClr val="0070C0"/>
                </a:solidFill>
              </a:rPr>
              <a:t>pai</a:t>
            </a:r>
            <a:r>
              <a:rPr lang="en-US" b="1" dirty="0"/>
              <a:t> </a:t>
            </a:r>
            <a:r>
              <a:rPr lang="en-US" sz="2800" dirty="0"/>
              <a:t>para </a:t>
            </a:r>
            <a:r>
              <a:rPr lang="en-US" sz="2800" dirty="0" err="1"/>
              <a:t>fazer</a:t>
            </a:r>
            <a:r>
              <a:rPr lang="en-US" sz="2800" dirty="0"/>
              <a:t> </a:t>
            </a:r>
            <a:r>
              <a:rPr lang="en-US" sz="2800" dirty="0" err="1"/>
              <a:t>nossa</a:t>
            </a:r>
            <a:r>
              <a:rPr lang="en-US" sz="2800" dirty="0"/>
              <a:t> </a:t>
            </a:r>
            <a:r>
              <a:rPr lang="en-US" sz="2800" dirty="0" err="1"/>
              <a:t>herança</a:t>
            </a:r>
            <a:r>
              <a:rPr lang="en-US" sz="2800" dirty="0"/>
              <a:t>. </a:t>
            </a:r>
            <a:r>
              <a:rPr lang="en-US" sz="2800" dirty="0" err="1"/>
              <a:t>Usamos</a:t>
            </a:r>
            <a:r>
              <a:rPr lang="en-US" sz="2800" dirty="0"/>
              <a:t> do </a:t>
            </a:r>
            <a:r>
              <a:rPr lang="en-US" sz="2800" dirty="0" err="1"/>
              <a:t>método</a:t>
            </a:r>
            <a:r>
              <a:rPr lang="en-US" sz="2800" dirty="0"/>
              <a:t> super() no </a:t>
            </a:r>
            <a:r>
              <a:rPr lang="en-US" sz="2800" dirty="0" err="1"/>
              <a:t>construtor</a:t>
            </a:r>
            <a:r>
              <a:rPr lang="en-US" sz="2800" dirty="0"/>
              <a:t> para </a:t>
            </a:r>
            <a:r>
              <a:rPr lang="en-US" sz="2800" dirty="0" err="1"/>
              <a:t>pegar</a:t>
            </a:r>
            <a:r>
              <a:rPr lang="en-US" sz="2800" dirty="0"/>
              <a:t> </a:t>
            </a:r>
            <a:r>
              <a:rPr lang="en-US" sz="2800" dirty="0" err="1"/>
              <a:t>os</a:t>
            </a:r>
            <a:r>
              <a:rPr lang="en-US" sz="2800" dirty="0"/>
              <a:t> </a:t>
            </a:r>
            <a:r>
              <a:rPr lang="en-US" sz="2800" dirty="0" err="1"/>
              <a:t>atributos</a:t>
            </a:r>
            <a:r>
              <a:rPr lang="en-US" sz="2800" dirty="0"/>
              <a:t> do pai.</a:t>
            </a:r>
          </a:p>
          <a:p>
            <a:pPr>
              <a:buNone/>
            </a:pPr>
            <a:r>
              <a:rPr lang="en-US" sz="2800" b="1" dirty="0">
                <a:ea typeface="+mn-lt"/>
                <a:cs typeface="+mn-lt"/>
              </a:rPr>
              <a:t>class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bigDog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b="1" dirty="0">
                <a:ea typeface="+mn-lt"/>
                <a:cs typeface="+mn-lt"/>
              </a:rPr>
              <a:t>extends</a:t>
            </a:r>
            <a:r>
              <a:rPr lang="en-US" sz="2800" dirty="0">
                <a:ea typeface="+mn-lt"/>
                <a:cs typeface="+mn-lt"/>
              </a:rPr>
              <a:t> Dog {</a:t>
            </a:r>
            <a:endParaRPr lang="en-US" dirty="0"/>
          </a:p>
          <a:p>
            <a:pPr>
              <a:buNone/>
            </a:pPr>
            <a:r>
              <a:rPr lang="en-US" sz="2800" dirty="0">
                <a:ea typeface="+mn-lt"/>
                <a:cs typeface="+mn-lt"/>
              </a:rPr>
              <a:t>  </a:t>
            </a:r>
            <a:r>
              <a:rPr lang="en-US" sz="2800" b="1" dirty="0">
                <a:ea typeface="+mn-lt"/>
                <a:cs typeface="+mn-lt"/>
              </a:rPr>
              <a:t>constructor</a:t>
            </a:r>
            <a:r>
              <a:rPr lang="en-US" sz="2800" dirty="0">
                <a:ea typeface="+mn-lt"/>
                <a:cs typeface="+mn-lt"/>
              </a:rPr>
              <a:t>(name, breed, size) {</a:t>
            </a:r>
            <a:endParaRPr lang="en-US" dirty="0"/>
          </a:p>
          <a:p>
            <a:pPr>
              <a:buNone/>
            </a:pPr>
            <a:r>
              <a:rPr lang="en-US" sz="2800" dirty="0">
                <a:ea typeface="+mn-lt"/>
                <a:cs typeface="+mn-lt"/>
              </a:rPr>
              <a:t>    </a:t>
            </a:r>
            <a:r>
              <a:rPr lang="en-US" sz="2800" b="1" dirty="0">
                <a:ea typeface="+mn-lt"/>
                <a:cs typeface="+mn-lt"/>
              </a:rPr>
              <a:t>super</a:t>
            </a:r>
            <a:r>
              <a:rPr lang="en-US" sz="2800" dirty="0">
                <a:ea typeface="+mn-lt"/>
                <a:cs typeface="+mn-lt"/>
              </a:rPr>
              <a:t>(name, breed)</a:t>
            </a:r>
            <a:endParaRPr lang="en-US" dirty="0"/>
          </a:p>
          <a:p>
            <a:pPr>
              <a:buNone/>
            </a:pPr>
            <a:r>
              <a:rPr lang="en-US" sz="2800" dirty="0">
                <a:ea typeface="+mn-lt"/>
                <a:cs typeface="+mn-lt"/>
              </a:rPr>
              <a:t>    </a:t>
            </a:r>
            <a:r>
              <a:rPr lang="en-US" sz="2800" dirty="0" err="1">
                <a:ea typeface="+mn-lt"/>
                <a:cs typeface="+mn-lt"/>
              </a:rPr>
              <a:t>this.size</a:t>
            </a:r>
            <a:r>
              <a:rPr lang="en-US" sz="2800" dirty="0">
                <a:ea typeface="+mn-lt"/>
                <a:cs typeface="+mn-lt"/>
              </a:rPr>
              <a:t> = size</a:t>
            </a:r>
            <a:endParaRPr lang="en-US" dirty="0"/>
          </a:p>
          <a:p>
            <a:pPr>
              <a:buNone/>
            </a:pPr>
            <a:r>
              <a:rPr lang="en-US" sz="2800" dirty="0">
                <a:ea typeface="+mn-lt"/>
                <a:cs typeface="+mn-lt"/>
              </a:rPr>
              <a:t>  }</a:t>
            </a:r>
            <a:endParaRPr lang="en-US" dirty="0"/>
          </a:p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022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5E920-285C-37BA-923B-64409D5A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Aharoni"/>
              </a:rPr>
              <a:t>Polimorfismo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E85B3-FC50-2437-E905-194A0140C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class </a:t>
            </a:r>
            <a:r>
              <a:rPr lang="en-US" dirty="0" err="1">
                <a:ea typeface="+mn-lt"/>
                <a:cs typeface="+mn-lt"/>
              </a:rPr>
              <a:t>bigDog</a:t>
            </a:r>
            <a:r>
              <a:rPr lang="en-US" dirty="0">
                <a:ea typeface="+mn-lt"/>
                <a:cs typeface="+mn-lt"/>
              </a:rPr>
              <a:t> extends Dog {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constructor(name, breed, size) {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super(name, breed)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</a:t>
            </a:r>
            <a:r>
              <a:rPr lang="en-US" dirty="0" err="1">
                <a:ea typeface="+mn-lt"/>
                <a:cs typeface="+mn-lt"/>
              </a:rPr>
              <a:t>this.size</a:t>
            </a:r>
            <a:r>
              <a:rPr lang="en-US" dirty="0">
                <a:ea typeface="+mn-lt"/>
                <a:cs typeface="+mn-lt"/>
              </a:rPr>
              <a:t> = size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}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</a:t>
            </a:r>
            <a:r>
              <a:rPr lang="en-US" dirty="0" err="1">
                <a:ea typeface="+mn-lt"/>
                <a:cs typeface="+mn-lt"/>
              </a:rPr>
              <a:t>printDog</a:t>
            </a:r>
            <a:r>
              <a:rPr lang="en-US" dirty="0">
                <a:ea typeface="+mn-lt"/>
                <a:cs typeface="+mn-lt"/>
              </a:rPr>
              <a:t>() {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console.log(`${this.name} is a ${</a:t>
            </a:r>
            <a:r>
              <a:rPr lang="en-US" dirty="0" err="1">
                <a:ea typeface="+mn-lt"/>
                <a:cs typeface="+mn-lt"/>
              </a:rPr>
              <a:t>this.breed</a:t>
            </a:r>
            <a:r>
              <a:rPr lang="en-US" dirty="0">
                <a:ea typeface="+mn-lt"/>
                <a:cs typeface="+mn-lt"/>
              </a:rPr>
              <a:t>} and is ${</a:t>
            </a:r>
            <a:r>
              <a:rPr lang="en-US" dirty="0" err="1">
                <a:ea typeface="+mn-lt"/>
                <a:cs typeface="+mn-lt"/>
              </a:rPr>
              <a:t>this.size</a:t>
            </a:r>
            <a:r>
              <a:rPr lang="en-US" dirty="0">
                <a:ea typeface="+mn-lt"/>
                <a:cs typeface="+mn-lt"/>
              </a:rPr>
              <a:t>}`)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}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4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FCE3C-0D45-2CEC-3DBF-98FA79253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Aharoni"/>
              </a:rPr>
              <a:t>Sobre</a:t>
            </a:r>
            <a:r>
              <a:rPr lang="en-US" dirty="0">
                <a:cs typeface="Aharoni"/>
              </a:rPr>
              <a:t> a </a:t>
            </a:r>
            <a:r>
              <a:rPr lang="en-US" dirty="0" err="1">
                <a:cs typeface="Aharoni"/>
              </a:rPr>
              <a:t>linguagem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6C153-42CA-0344-A477-826DB4266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325255"/>
            <a:ext cx="9144000" cy="37737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Tipagem</a:t>
            </a:r>
            <a:r>
              <a:rPr lang="en-US" dirty="0"/>
              <a:t> </a:t>
            </a:r>
            <a:r>
              <a:rPr lang="en-US" dirty="0" err="1"/>
              <a:t>fraca</a:t>
            </a:r>
          </a:p>
          <a:p>
            <a:r>
              <a:rPr lang="en-US" dirty="0" err="1"/>
              <a:t>Amplamente</a:t>
            </a:r>
            <a:r>
              <a:rPr lang="en-US" dirty="0"/>
              <a:t> </a:t>
            </a:r>
            <a:r>
              <a:rPr lang="en-US" dirty="0" err="1"/>
              <a:t>utilizado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Web</a:t>
            </a:r>
          </a:p>
          <a:p>
            <a:r>
              <a:rPr lang="en-US" dirty="0" err="1"/>
              <a:t>Utilizado</a:t>
            </a:r>
            <a:r>
              <a:rPr lang="en-US" dirty="0"/>
              <a:t> tanto para backend </a:t>
            </a:r>
            <a:r>
              <a:rPr lang="en-US" dirty="0" err="1"/>
              <a:t>quanto</a:t>
            </a:r>
            <a:r>
              <a:rPr lang="en-US" dirty="0"/>
              <a:t> para frontend</a:t>
            </a:r>
          </a:p>
          <a:p>
            <a:r>
              <a:rPr lang="en-US" dirty="0"/>
              <a:t>Dispensa de </a:t>
            </a:r>
            <a:r>
              <a:rPr lang="en-US" dirty="0" err="1"/>
              <a:t>compilador</a:t>
            </a:r>
            <a:r>
              <a:rPr lang="en-US" dirty="0"/>
              <a:t>, pois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próprios</a:t>
            </a:r>
            <a:r>
              <a:rPr lang="en-US" dirty="0"/>
              <a:t> </a:t>
            </a:r>
            <a:r>
              <a:rPr lang="en-US" dirty="0" err="1"/>
              <a:t>navegadores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tomar</a:t>
            </a:r>
            <a:r>
              <a:rPr lang="en-US" dirty="0"/>
              <a:t> </a:t>
            </a:r>
            <a:r>
              <a:rPr lang="en-US" dirty="0" err="1"/>
              <a:t>conta</a:t>
            </a:r>
            <a:r>
              <a:rPr lang="en-US" dirty="0"/>
              <a:t> </a:t>
            </a:r>
            <a:r>
              <a:rPr lang="en-US" dirty="0" err="1"/>
              <a:t>disso</a:t>
            </a:r>
          </a:p>
          <a:p>
            <a:r>
              <a:rPr lang="en-US" dirty="0" err="1"/>
              <a:t>Linguagem</a:t>
            </a:r>
            <a:r>
              <a:rPr lang="en-US" dirty="0"/>
              <a:t> </a:t>
            </a:r>
            <a:r>
              <a:rPr lang="en-US" dirty="0" err="1"/>
              <a:t>multiplataforma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285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E9E92-C6C5-71E7-9B0B-8159567B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Aharoni"/>
              </a:rPr>
              <a:t>Encapsulamento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86893-B683-905B-7CFA-32B7975E0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Para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privadas</a:t>
            </a:r>
            <a:r>
              <a:rPr lang="en-US" dirty="0"/>
              <a:t>, </a:t>
            </a:r>
            <a:r>
              <a:rPr lang="en-US" dirty="0" err="1"/>
              <a:t>usamos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# junto da </a:t>
            </a:r>
            <a:r>
              <a:rPr lang="en-US" dirty="0" err="1"/>
              <a:t>variável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</a:t>
            </a:r>
            <a:r>
              <a:rPr lang="en-US" dirty="0">
                <a:solidFill>
                  <a:srgbClr val="FF0000"/>
                </a:solidFill>
              </a:rPr>
              <a:t>variavel</a:t>
            </a:r>
          </a:p>
        </p:txBody>
      </p:sp>
    </p:spTree>
    <p:extLst>
      <p:ext uri="{BB962C8B-B14F-4D97-AF65-F5344CB8AC3E}">
        <p14:creationId xmlns:p14="http://schemas.microsoft.com/office/powerpoint/2010/main" val="1120006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B90D3-D6BE-0C1B-2B76-B8B592C4D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Aharoni"/>
              </a:rPr>
              <a:t>Exercício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543F4-A2F2-C2E8-A274-4133EDB89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Crie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animal que </a:t>
            </a:r>
            <a:r>
              <a:rPr lang="en-US" dirty="0" err="1"/>
              <a:t>tenha</a:t>
            </a:r>
            <a:r>
              <a:rPr lang="en-US" dirty="0"/>
              <a:t> </a:t>
            </a:r>
            <a:r>
              <a:rPr lang="en-US" dirty="0" err="1"/>
              <a:t>nome,idade</a:t>
            </a:r>
            <a:r>
              <a:rPr lang="en-US" dirty="0"/>
              <a:t> e </a:t>
            </a:r>
            <a:r>
              <a:rPr lang="en-US" dirty="0" err="1"/>
              <a:t>espécie.Crie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chamado</a:t>
            </a:r>
            <a:r>
              <a:rPr lang="en-US" dirty="0"/>
              <a:t> </a:t>
            </a:r>
            <a:r>
              <a:rPr lang="en-US" dirty="0" err="1"/>
              <a:t>printInfo</a:t>
            </a:r>
            <a:r>
              <a:rPr lang="en-US" dirty="0"/>
              <a:t> que </a:t>
            </a:r>
            <a:r>
              <a:rPr lang="en-US" dirty="0" err="1"/>
              <a:t>printe</a:t>
            </a:r>
            <a:r>
              <a:rPr lang="en-US" dirty="0"/>
              <a:t> o </a:t>
            </a:r>
            <a:r>
              <a:rPr lang="en-US" dirty="0" err="1"/>
              <a:t>nome</a:t>
            </a:r>
            <a:r>
              <a:rPr lang="en-US" dirty="0"/>
              <a:t>, </a:t>
            </a:r>
            <a:r>
              <a:rPr lang="en-US" dirty="0" err="1"/>
              <a:t>idade</a:t>
            </a:r>
            <a:r>
              <a:rPr lang="en-US" dirty="0"/>
              <a:t> e </a:t>
            </a:r>
            <a:r>
              <a:rPr lang="en-US" dirty="0" err="1"/>
              <a:t>raça</a:t>
            </a:r>
            <a:r>
              <a:rPr lang="en-US" dirty="0"/>
              <a:t> do animal.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Crie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cachorro</a:t>
            </a:r>
            <a:r>
              <a:rPr lang="en-US" dirty="0"/>
              <a:t> que </a:t>
            </a:r>
            <a:r>
              <a:rPr lang="en-US" dirty="0" err="1"/>
              <a:t>herda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 animal que </a:t>
            </a:r>
            <a:r>
              <a:rPr lang="en-US" dirty="0" err="1"/>
              <a:t>tenha</a:t>
            </a:r>
            <a:r>
              <a:rPr lang="en-US" dirty="0"/>
              <a:t> um </a:t>
            </a:r>
            <a:r>
              <a:rPr lang="en-US" dirty="0" err="1"/>
              <a:t>atributo</a:t>
            </a:r>
            <a:r>
              <a:rPr lang="en-US" dirty="0"/>
              <a:t> novo </a:t>
            </a:r>
            <a:r>
              <a:rPr lang="en-US" dirty="0" err="1"/>
              <a:t>chamada</a:t>
            </a:r>
            <a:r>
              <a:rPr lang="en-US" dirty="0"/>
              <a:t> </a:t>
            </a:r>
            <a:r>
              <a:rPr lang="en-US" dirty="0" err="1"/>
              <a:t>raça</a:t>
            </a:r>
            <a:r>
              <a:rPr lang="en-US" dirty="0"/>
              <a:t>, </a:t>
            </a:r>
            <a:r>
              <a:rPr lang="en-US" dirty="0" err="1"/>
              <a:t>Crie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gato</a:t>
            </a:r>
            <a:r>
              <a:rPr lang="en-US" dirty="0"/>
              <a:t> que </a:t>
            </a:r>
            <a:r>
              <a:rPr lang="en-US" dirty="0" err="1"/>
              <a:t>herde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 animal que </a:t>
            </a:r>
            <a:r>
              <a:rPr lang="en-US" dirty="0" err="1"/>
              <a:t>conteha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atributo</a:t>
            </a:r>
            <a:r>
              <a:rPr lang="en-US" dirty="0"/>
              <a:t> novo </a:t>
            </a:r>
            <a:r>
              <a:rPr lang="en-US" dirty="0" err="1"/>
              <a:t>uma</a:t>
            </a:r>
            <a:r>
              <a:rPr lang="en-US" dirty="0"/>
              <a:t> array que </a:t>
            </a:r>
            <a:r>
              <a:rPr lang="en-US" dirty="0" err="1"/>
              <a:t>armazene</a:t>
            </a:r>
            <a:r>
              <a:rPr lang="en-US" dirty="0"/>
              <a:t> </a:t>
            </a:r>
            <a:r>
              <a:rPr lang="en-US" dirty="0" err="1"/>
              <a:t>suas</a:t>
            </a:r>
            <a:r>
              <a:rPr lang="en-US" dirty="0"/>
              <a:t> cores.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Crie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que </a:t>
            </a:r>
            <a:r>
              <a:rPr lang="en-US" dirty="0" err="1"/>
              <a:t>também</a:t>
            </a:r>
            <a:r>
              <a:rPr lang="en-US" dirty="0"/>
              <a:t> se </a:t>
            </a:r>
            <a:r>
              <a:rPr lang="en-US" dirty="0" err="1"/>
              <a:t>chame</a:t>
            </a:r>
            <a:r>
              <a:rPr lang="en-US" dirty="0"/>
              <a:t> </a:t>
            </a:r>
            <a:r>
              <a:rPr lang="en-US" dirty="0" err="1"/>
              <a:t>prinInfo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ambas as classes que </a:t>
            </a:r>
            <a:r>
              <a:rPr lang="en-US" dirty="0" err="1"/>
              <a:t>printam</a:t>
            </a:r>
            <a:r>
              <a:rPr lang="en-US" dirty="0"/>
              <a:t>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específicas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Após</a:t>
            </a:r>
            <a:r>
              <a:rPr lang="en-US" dirty="0"/>
              <a:t> </a:t>
            </a:r>
            <a:r>
              <a:rPr lang="en-US" dirty="0" err="1"/>
              <a:t>isso</a:t>
            </a:r>
            <a:r>
              <a:rPr lang="en-US" dirty="0"/>
              <a:t> </a:t>
            </a:r>
            <a:r>
              <a:rPr lang="en-US" dirty="0" err="1"/>
              <a:t>crie</a:t>
            </a:r>
            <a:r>
              <a:rPr lang="en-US" dirty="0"/>
              <a:t> 3 </a:t>
            </a:r>
            <a:r>
              <a:rPr lang="en-US" dirty="0" err="1"/>
              <a:t>objetos</a:t>
            </a:r>
            <a:r>
              <a:rPr lang="en-US" dirty="0"/>
              <a:t>, um </a:t>
            </a:r>
            <a:r>
              <a:rPr lang="en-US" dirty="0" err="1"/>
              <a:t>pra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, e </a:t>
            </a:r>
            <a:r>
              <a:rPr lang="en-US" dirty="0" err="1"/>
              <a:t>então</a:t>
            </a:r>
            <a:r>
              <a:rPr lang="en-US" dirty="0"/>
              <a:t> </a:t>
            </a:r>
            <a:r>
              <a:rPr lang="en-US" dirty="0" err="1"/>
              <a:t>printe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classe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471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6E9E-908B-DA2E-AE01-F0B0E8ECF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Aharoni"/>
              </a:rPr>
              <a:t>Declaração</a:t>
            </a:r>
            <a:r>
              <a:rPr lang="en-US" dirty="0">
                <a:cs typeface="Aharoni"/>
              </a:rPr>
              <a:t> de </a:t>
            </a:r>
            <a:r>
              <a:rPr lang="en-US" dirty="0" err="1">
                <a:cs typeface="Aharoni"/>
              </a:rPr>
              <a:t>variáveis</a:t>
            </a:r>
            <a:r>
              <a:rPr lang="en-US" dirty="0">
                <a:cs typeface="Aharoni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0F461-3964-616B-1E06-F5949EFAE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Let - &gt; </a:t>
            </a:r>
            <a:r>
              <a:rPr lang="en-US" dirty="0" err="1"/>
              <a:t>mútavel</a:t>
            </a:r>
          </a:p>
          <a:p>
            <a:r>
              <a:rPr lang="en-US" dirty="0"/>
              <a:t>Const-&gt; </a:t>
            </a:r>
            <a:r>
              <a:rPr lang="en-US" dirty="0" err="1"/>
              <a:t>imútavel</a:t>
            </a:r>
          </a:p>
          <a:p>
            <a:pPr marL="0" indent="0">
              <a:buNone/>
            </a:pPr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let x = 3</a:t>
            </a:r>
          </a:p>
          <a:p>
            <a:pPr marL="0" indent="0">
              <a:buNone/>
            </a:pPr>
            <a:r>
              <a:rPr lang="en-US" dirty="0"/>
              <a:t>const y = 4</a:t>
            </a:r>
          </a:p>
        </p:txBody>
      </p:sp>
    </p:spTree>
    <p:extLst>
      <p:ext uri="{BB962C8B-B14F-4D97-AF65-F5344CB8AC3E}">
        <p14:creationId xmlns:p14="http://schemas.microsoft.com/office/powerpoint/2010/main" val="2871547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5BC93-6D8D-D575-D708-9A9EB0A01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haroni"/>
              </a:rPr>
              <a:t>Print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E3A49-9491-4D57-E5AC-BF32972E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Usamos</a:t>
            </a:r>
            <a:r>
              <a:rPr lang="en-US" dirty="0"/>
              <a:t> console.log("</a:t>
            </a:r>
            <a:r>
              <a:rPr lang="en-US" dirty="0" err="1">
                <a:solidFill>
                  <a:srgbClr val="FF0000"/>
                </a:solidFill>
              </a:rPr>
              <a:t>texto</a:t>
            </a:r>
            <a:r>
              <a:rPr lang="en-US" dirty="0"/>
              <a:t>") para </a:t>
            </a:r>
            <a:r>
              <a:rPr lang="en-US" dirty="0" err="1"/>
              <a:t>printar</a:t>
            </a:r>
            <a:r>
              <a:rPr lang="en-US" dirty="0"/>
              <a:t> algo.</a:t>
            </a:r>
          </a:p>
          <a:p>
            <a:pPr marL="0" indent="0">
              <a:buNone/>
            </a:pPr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console.log("Hello World");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25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A7D8-1B1B-12F3-79CE-AEF10F62F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haroni"/>
              </a:rPr>
              <a:t>Casting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9B029-4EA9-B526-34E5-39540E96D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Usamos</a:t>
            </a:r>
            <a:r>
              <a:rPr lang="en-US" dirty="0"/>
              <a:t> Number() para </a:t>
            </a:r>
            <a:r>
              <a:rPr lang="en-US" dirty="0" err="1"/>
              <a:t>transformar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string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número</a:t>
            </a:r>
            <a:r>
              <a:rPr lang="en-US" dirty="0"/>
              <a:t>, e String() para </a:t>
            </a:r>
            <a:r>
              <a:rPr lang="en-US" dirty="0" err="1"/>
              <a:t>transformar</a:t>
            </a:r>
            <a:r>
              <a:rPr lang="en-US" dirty="0"/>
              <a:t> um </a:t>
            </a:r>
            <a:r>
              <a:rPr lang="en-US" dirty="0" err="1"/>
              <a:t>número</a:t>
            </a:r>
            <a:r>
              <a:rPr lang="en-US" dirty="0"/>
              <a:t> para </a:t>
            </a:r>
            <a:r>
              <a:rPr lang="en-US" dirty="0" err="1"/>
              <a:t>uma</a:t>
            </a:r>
            <a:r>
              <a:rPr lang="en-US" dirty="0"/>
              <a:t> string.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let y = "3"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y=Number(y)</a:t>
            </a:r>
          </a:p>
          <a:p>
            <a:pPr marL="0" indent="0">
              <a:buNone/>
            </a:pPr>
            <a:r>
              <a:rPr lang="en-US" dirty="0"/>
              <a:t>x= 3</a:t>
            </a:r>
          </a:p>
          <a:p>
            <a:pPr marL="0" indent="0">
              <a:buNone/>
            </a:pPr>
            <a:r>
              <a:rPr lang="en-US" dirty="0"/>
              <a:t>x= String(3)</a:t>
            </a:r>
          </a:p>
        </p:txBody>
      </p:sp>
    </p:spTree>
    <p:extLst>
      <p:ext uri="{BB962C8B-B14F-4D97-AF65-F5344CB8AC3E}">
        <p14:creationId xmlns:p14="http://schemas.microsoft.com/office/powerpoint/2010/main" val="3853243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A5C23-BBA4-3DFF-206F-913B022F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haroni"/>
              </a:rPr>
              <a:t>If e Else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02887-9419-99CF-8998-206CA2330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</a:rPr>
              <a:t>if (</a:t>
            </a:r>
            <a:r>
              <a:rPr lang="en-US" dirty="0" err="1">
                <a:latin typeface="Consolas"/>
              </a:rPr>
              <a:t>condição</a:t>
            </a:r>
            <a:r>
              <a:rPr lang="en-US" dirty="0">
                <a:latin typeface="Consolas"/>
              </a:rPr>
              <a:t>) {
} else if (</a:t>
            </a:r>
            <a:r>
              <a:rPr lang="en-US" dirty="0" err="1">
                <a:latin typeface="Consolas"/>
              </a:rPr>
              <a:t>condição</a:t>
            </a:r>
            <a:r>
              <a:rPr lang="en-US" dirty="0">
                <a:latin typeface="Consolas"/>
              </a:rPr>
              <a:t> 2) {
} else {
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57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B667490-DB81-488B-B0E9-A2D13C48B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58952"/>
            <a:ext cx="10668000" cy="545592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7C3A4F-6455-A775-7575-474B521CC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3"/>
            <a:ext cx="4512858" cy="1345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Estruturas de repetição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0CE73C-048C-DBAD-ACB6-FE06113B0B31}"/>
              </a:ext>
            </a:extLst>
          </p:cNvPr>
          <p:cNvSpPr txBox="1"/>
          <p:nvPr/>
        </p:nvSpPr>
        <p:spPr>
          <a:xfrm>
            <a:off x="1517904" y="2970222"/>
            <a:ext cx="4512857" cy="31288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 sz="3600" dirty="0"/>
              <a:t>For</a:t>
            </a:r>
          </a:p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 sz="3600" dirty="0"/>
              <a:t>For in</a:t>
            </a:r>
          </a:p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 sz="3600" dirty="0"/>
              <a:t>For of</a:t>
            </a:r>
          </a:p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 sz="3600" dirty="0"/>
              <a:t>While</a:t>
            </a:r>
          </a:p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 sz="3600" dirty="0"/>
              <a:t>Do While</a:t>
            </a:r>
            <a:endParaRPr lang="en-US" sz="3600"/>
          </a:p>
        </p:txBody>
      </p:sp>
      <p:pic>
        <p:nvPicPr>
          <p:cNvPr id="7" name="Graphic 6" descr="Repeat">
            <a:extLst>
              <a:ext uri="{FF2B5EF4-FFF2-40B4-BE49-F238E27FC236}">
                <a16:creationId xmlns:a16="http://schemas.microsoft.com/office/drawing/2014/main" id="{1E86E33F-D779-A764-BD42-9D3915337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7999" y="1888689"/>
            <a:ext cx="3839571" cy="383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6446-1C7D-621C-A470-1A9610D0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haroni"/>
              </a:rPr>
              <a:t>For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6178-143A-B463-A634-CABF7DC6B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400" b="1" dirty="0">
                <a:ea typeface="+mn-lt"/>
                <a:cs typeface="+mn-lt"/>
              </a:rPr>
              <a:t>for</a:t>
            </a:r>
            <a:r>
              <a:rPr lang="en-US" sz="4400" dirty="0">
                <a:ea typeface="+mn-lt"/>
                <a:cs typeface="+mn-lt"/>
              </a:rPr>
              <a:t> (</a:t>
            </a:r>
            <a:r>
              <a:rPr lang="en-US" sz="4400" b="1" dirty="0">
                <a:ea typeface="+mn-lt"/>
                <a:cs typeface="+mn-lt"/>
              </a:rPr>
              <a:t>let</a:t>
            </a:r>
            <a:r>
              <a:rPr lang="en-US" sz="4400" dirty="0">
                <a:ea typeface="+mn-lt"/>
                <a:cs typeface="+mn-lt"/>
              </a:rPr>
              <a:t> </a:t>
            </a:r>
            <a:r>
              <a:rPr lang="en-US" sz="4400" dirty="0" err="1">
                <a:ea typeface="+mn-lt"/>
                <a:cs typeface="+mn-lt"/>
              </a:rPr>
              <a:t>i</a:t>
            </a:r>
            <a:r>
              <a:rPr lang="en-US" sz="4400" dirty="0">
                <a:ea typeface="+mn-lt"/>
                <a:cs typeface="+mn-lt"/>
              </a:rPr>
              <a:t> = 0; </a:t>
            </a:r>
            <a:r>
              <a:rPr lang="en-US" sz="4400" dirty="0" err="1">
                <a:ea typeface="+mn-lt"/>
                <a:cs typeface="+mn-lt"/>
              </a:rPr>
              <a:t>i</a:t>
            </a:r>
            <a:r>
              <a:rPr lang="en-US" sz="4400" dirty="0">
                <a:ea typeface="+mn-lt"/>
                <a:cs typeface="+mn-lt"/>
              </a:rPr>
              <a:t> &lt; 5; </a:t>
            </a:r>
            <a:r>
              <a:rPr lang="en-US" sz="4400" dirty="0" err="1">
                <a:ea typeface="+mn-lt"/>
                <a:cs typeface="+mn-lt"/>
              </a:rPr>
              <a:t>i</a:t>
            </a:r>
            <a:r>
              <a:rPr lang="en-US" sz="4400" dirty="0">
                <a:ea typeface="+mn-lt"/>
                <a:cs typeface="+mn-lt"/>
              </a:rPr>
              <a:t>++) {</a:t>
            </a:r>
            <a:br>
              <a:rPr lang="en-US" sz="4400" dirty="0">
                <a:ea typeface="+mn-lt"/>
                <a:cs typeface="+mn-lt"/>
              </a:rPr>
            </a:br>
            <a:r>
              <a:rPr lang="en-US" sz="4400" dirty="0">
                <a:ea typeface="+mn-lt"/>
                <a:cs typeface="+mn-lt"/>
              </a:rPr>
              <a:t>  console.log(</a:t>
            </a:r>
            <a:r>
              <a:rPr lang="en-US" sz="4400" dirty="0" err="1">
                <a:ea typeface="+mn-lt"/>
                <a:cs typeface="+mn-lt"/>
              </a:rPr>
              <a:t>i</a:t>
            </a:r>
            <a:r>
              <a:rPr lang="en-US" sz="4400" dirty="0">
                <a:ea typeface="+mn-lt"/>
                <a:cs typeface="+mn-lt"/>
              </a:rPr>
              <a:t>)</a:t>
            </a:r>
            <a:br>
              <a:rPr lang="en-US" sz="4400" dirty="0">
                <a:ea typeface="+mn-lt"/>
                <a:cs typeface="+mn-lt"/>
              </a:rPr>
            </a:br>
            <a:r>
              <a:rPr lang="en-US" sz="4400" dirty="0">
                <a:ea typeface="+mn-lt"/>
                <a:cs typeface="+mn-lt"/>
              </a:rPr>
              <a:t>}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24215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95EF0-1FF8-B058-952D-8C0762D96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haroni"/>
              </a:rPr>
              <a:t>For 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91C3C-6BEE-0840-DFC9-015D43F4D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375877"/>
            <a:ext cx="9144000" cy="372317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Podemos usar para </a:t>
            </a:r>
            <a:r>
              <a:rPr lang="en-US" dirty="0" err="1">
                <a:ea typeface="+mn-lt"/>
                <a:cs typeface="+mn-lt"/>
              </a:rPr>
              <a:t>iterar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sobre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objetos</a:t>
            </a:r>
            <a:r>
              <a:rPr lang="en-US" dirty="0">
                <a:ea typeface="+mn-lt"/>
                <a:cs typeface="+mn-lt"/>
              </a:rPr>
              <a:t> e arrays.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4400" dirty="0">
                <a:ea typeface="+mn-lt"/>
                <a:cs typeface="+mn-lt"/>
              </a:rPr>
              <a:t>const numbers = [</a:t>
            </a:r>
            <a:r>
              <a:rPr lang="en-US" sz="4400" dirty="0">
                <a:solidFill>
                  <a:srgbClr val="FF0000"/>
                </a:solidFill>
                <a:ea typeface="+mn-lt"/>
                <a:cs typeface="+mn-lt"/>
              </a:rPr>
              <a:t>45, 4, 9, 16, 25</a:t>
            </a:r>
            <a:r>
              <a:rPr lang="en-US" sz="4400" dirty="0">
                <a:ea typeface="+mn-lt"/>
                <a:cs typeface="+mn-lt"/>
              </a:rPr>
              <a:t>]</a:t>
            </a:r>
            <a:br>
              <a:rPr lang="en-US" sz="4400" dirty="0">
                <a:ea typeface="+mn-lt"/>
                <a:cs typeface="+mn-lt"/>
              </a:rPr>
            </a:br>
            <a:r>
              <a:rPr lang="en-US" sz="4400" b="1" dirty="0">
                <a:ea typeface="+mn-lt"/>
                <a:cs typeface="+mn-lt"/>
              </a:rPr>
              <a:t>for</a:t>
            </a:r>
            <a:r>
              <a:rPr lang="en-US" sz="4400" dirty="0">
                <a:ea typeface="+mn-lt"/>
                <a:cs typeface="+mn-lt"/>
              </a:rPr>
              <a:t> (</a:t>
            </a:r>
            <a:r>
              <a:rPr lang="en-US" sz="4400" b="1" dirty="0">
                <a:ea typeface="+mn-lt"/>
                <a:cs typeface="+mn-lt"/>
              </a:rPr>
              <a:t>let</a:t>
            </a:r>
            <a:r>
              <a:rPr lang="en-US" sz="4400" dirty="0">
                <a:ea typeface="+mn-lt"/>
                <a:cs typeface="+mn-lt"/>
              </a:rPr>
              <a:t> x in numbers) {</a:t>
            </a:r>
            <a:br>
              <a:rPr lang="en-US" sz="4400" dirty="0">
                <a:ea typeface="+mn-lt"/>
                <a:cs typeface="+mn-lt"/>
              </a:rPr>
            </a:br>
            <a:r>
              <a:rPr lang="en-US" sz="4400" dirty="0">
                <a:ea typeface="+mn-lt"/>
                <a:cs typeface="+mn-lt"/>
              </a:rPr>
              <a:t>  console.log(x + "" + numbers[x])</a:t>
            </a:r>
            <a:br>
              <a:rPr lang="en-US" sz="4400" dirty="0">
                <a:ea typeface="+mn-lt"/>
                <a:cs typeface="+mn-lt"/>
              </a:rPr>
            </a:br>
            <a:r>
              <a:rPr lang="en-US" sz="4400" dirty="0">
                <a:ea typeface="+mn-lt"/>
                <a:cs typeface="+mn-lt"/>
              </a:rPr>
              <a:t>}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2590411182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LeftStep">
      <a:dk1>
        <a:srgbClr val="000000"/>
      </a:dk1>
      <a:lt1>
        <a:srgbClr val="FFFFFF"/>
      </a:lt1>
      <a:dk2>
        <a:srgbClr val="2F2441"/>
      </a:dk2>
      <a:lt2>
        <a:srgbClr val="E2E8E3"/>
      </a:lt2>
      <a:accent1>
        <a:srgbClr val="EC70D1"/>
      </a:accent1>
      <a:accent2>
        <a:srgbClr val="C951E8"/>
      </a:accent2>
      <a:accent3>
        <a:srgbClr val="A070EC"/>
      </a:accent3>
      <a:accent4>
        <a:srgbClr val="5156E8"/>
      </a:accent4>
      <a:accent5>
        <a:srgbClr val="6BA5EB"/>
      </a:accent5>
      <a:accent6>
        <a:srgbClr val="32B2C6"/>
      </a:accent6>
      <a:hlink>
        <a:srgbClr val="568E62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8766416B661B64D95ACEB6088F4B3A2" ma:contentTypeVersion="2" ma:contentTypeDescription="Crie um novo documento." ma:contentTypeScope="" ma:versionID="3dd4d57b8f703d80a370c076b71bd65f">
  <xsd:schema xmlns:xsd="http://www.w3.org/2001/XMLSchema" xmlns:xs="http://www.w3.org/2001/XMLSchema" xmlns:p="http://schemas.microsoft.com/office/2006/metadata/properties" xmlns:ns2="5c09ccc7-d5f4-41b3-9c7a-df8d030cf18e" targetNamespace="http://schemas.microsoft.com/office/2006/metadata/properties" ma:root="true" ma:fieldsID="7c0ba9a10ee06ce4284b3fa4a4acf61b" ns2:_="">
    <xsd:import namespace="5c09ccc7-d5f4-41b3-9c7a-df8d030cf1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09ccc7-d5f4-41b3-9c7a-df8d030cf1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DB18D2-618A-477D-BEA6-8ADFB881E824}"/>
</file>

<file path=customXml/itemProps2.xml><?xml version="1.0" encoding="utf-8"?>
<ds:datastoreItem xmlns:ds="http://schemas.openxmlformats.org/officeDocument/2006/customXml" ds:itemID="{B0DF75DB-2B3D-4C2E-AB32-1B690D188140}"/>
</file>

<file path=customXml/itemProps3.xml><?xml version="1.0" encoding="utf-8"?>
<ds:datastoreItem xmlns:ds="http://schemas.openxmlformats.org/officeDocument/2006/customXml" ds:itemID="{7637FC0D-D340-4BD0-89DC-BF1A5997BE43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PrismaticVTI</vt:lpstr>
      <vt:lpstr>Javascript</vt:lpstr>
      <vt:lpstr>Sobre a linguagem</vt:lpstr>
      <vt:lpstr>Declaração de variáveis:</vt:lpstr>
      <vt:lpstr>Print</vt:lpstr>
      <vt:lpstr>Casting</vt:lpstr>
      <vt:lpstr>If e Else</vt:lpstr>
      <vt:lpstr>Estruturas de repetição</vt:lpstr>
      <vt:lpstr>For</vt:lpstr>
      <vt:lpstr>For in</vt:lpstr>
      <vt:lpstr>For of</vt:lpstr>
      <vt:lpstr>While</vt:lpstr>
      <vt:lpstr>Do While</vt:lpstr>
      <vt:lpstr>Function</vt:lpstr>
      <vt:lpstr>Array</vt:lpstr>
      <vt:lpstr>Exercício</vt:lpstr>
      <vt:lpstr>Classes</vt:lpstr>
      <vt:lpstr>Classes</vt:lpstr>
      <vt:lpstr>Herança</vt:lpstr>
      <vt:lpstr>Polimorfismo</vt:lpstr>
      <vt:lpstr>Encapsulamento</vt:lpstr>
      <vt:lpstr>Exercício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</dc:title>
  <dc:creator/>
  <cp:lastModifiedBy/>
  <cp:revision>358</cp:revision>
  <dcterms:created xsi:type="dcterms:W3CDTF">2022-04-08T18:28:04Z</dcterms:created>
  <dcterms:modified xsi:type="dcterms:W3CDTF">2022-04-11T19:21:26Z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0x01010088766416B661B64D95ACEB6088F4B3A2</vt:lpwstr>
  </property>
</Properties>
</file>