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sldIdLst>
    <p:sldId id="256" r:id="rId5"/>
    <p:sldId id="257" r:id="rId6"/>
    <p:sldId id="258" r:id="rId7"/>
    <p:sldId id="260" r:id="rId8"/>
    <p:sldId id="261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0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6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7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0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1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9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0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9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50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52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5B010-A396-4B95-9810-6A4DD96A2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6" y="579694"/>
            <a:ext cx="3910046" cy="2930269"/>
          </a:xfrm>
        </p:spPr>
        <p:txBody>
          <a:bodyPr>
            <a:normAutofit/>
          </a:bodyPr>
          <a:lstStyle/>
          <a:p>
            <a:r>
              <a:rPr lang="en-US" err="1"/>
              <a:t>Paradigma</a:t>
            </a:r>
            <a:r>
              <a:rPr lang="en-US"/>
              <a:t> </a:t>
            </a:r>
            <a:r>
              <a:rPr lang="en-US" err="1"/>
              <a:t>Imperativo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DB292-6FF9-48D5-9219-43ACD4A51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6" y="3602038"/>
            <a:ext cx="3910046" cy="2666800"/>
          </a:xfrm>
        </p:spPr>
        <p:txBody>
          <a:bodyPr>
            <a:normAutofit/>
          </a:bodyPr>
          <a:lstStyle/>
          <a:p>
            <a:r>
              <a:rPr lang="en-US" sz="3600" dirty="0"/>
              <a:t>Basic – </a:t>
            </a:r>
            <a:r>
              <a:rPr lang="en-US" sz="3600" dirty="0" err="1"/>
              <a:t>Parte</a:t>
            </a:r>
            <a:r>
              <a:rPr lang="en-US" sz="3600"/>
              <a:t> 2</a:t>
            </a:r>
            <a:endParaRPr lang="en-US" sz="36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Neon wave particles on a black background">
            <a:extLst>
              <a:ext uri="{FF2B5EF4-FFF2-40B4-BE49-F238E27FC236}">
                <a16:creationId xmlns:a16="http://schemas.microsoft.com/office/drawing/2014/main" id="{8DD0A049-249D-4ABA-8831-1C7B81750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84" r="28698" b="-1"/>
          <a:stretch/>
        </p:blipFill>
        <p:spPr>
          <a:xfrm>
            <a:off x="6148947" y="913559"/>
            <a:ext cx="4410854" cy="503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2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69EB-CD99-428E-8384-5686B99C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8535-58C6-4C2F-85BB-48B5568AD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36812" y="1704513"/>
            <a:ext cx="15814636" cy="6894694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dirty="0" err="1"/>
              <a:t>Usando</a:t>
            </a:r>
            <a:r>
              <a:rPr lang="en-US" dirty="0"/>
              <a:t> para a </a:t>
            </a:r>
            <a:r>
              <a:rPr lang="en-US" dirty="0" err="1"/>
              <a:t>execução</a:t>
            </a:r>
            <a:r>
              <a:rPr lang="en-US" dirty="0"/>
              <a:t> do Código </a:t>
            </a:r>
            <a:r>
              <a:rPr lang="en-US" dirty="0" err="1"/>
              <a:t>continuar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certa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.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voltar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                É por causa dele que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múltiplos</a:t>
            </a:r>
            <a:r>
              <a:rPr lang="en-US" dirty="0"/>
              <a:t> de 10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começo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                É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criar</a:t>
            </a:r>
            <a:r>
              <a:rPr lang="en-US" dirty="0"/>
              <a:t> loops, </a:t>
            </a:r>
            <a:r>
              <a:rPr lang="en-US" dirty="0" err="1"/>
              <a:t>funções</a:t>
            </a:r>
            <a:r>
              <a:rPr lang="en-US" dirty="0"/>
              <a:t>, entre outros.</a:t>
            </a:r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                </a:t>
            </a:r>
            <a:r>
              <a:rPr lang="pt-BR" dirty="0">
                <a:solidFill>
                  <a:srgbClr val="00B050"/>
                </a:solidFill>
              </a:rPr>
              <a:t>10 PRINT "LINHA 1“              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</a:rPr>
              <a:t>                           20 GOTO 40 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</a:rPr>
              <a:t>                           30 PRINT "LINHA 3"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</a:rPr>
              <a:t>                           40 PRINT "LINHA 2"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CEF401-27FF-4129-B816-034C8BCEF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45" y="4144946"/>
            <a:ext cx="17240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6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19CA-A69D-477B-BD58-027C8240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Condicionais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5AB5-47CD-47D5-8794-517060D7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(CONDIÇÃO) THEN (RESULTADO-IF-TRUE) ELSE (RESULTADO-IF-FALSE)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10 LET X = 0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20 X = X+1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30 PRINT X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40 IF X&gt;=10 THEN GOTO 50 ELSE GOTO 20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50 PRINT "ENCERRADO"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8FC7BB-8B7E-4E80-ABB0-B88BD747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52" y="3277552"/>
            <a:ext cx="16002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5031-12AD-4115-9708-93F324DF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EE84-D1B9-42FD-B7DE-D05FC43B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(VARIAVEL=) TO (ATÉ-ONDE-VAI) STEP (DE QUANTO-EM-QUANTO VAI)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10 FOR I = 0 TO 10 STEP 2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20 PRINT I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30 NEXT I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686B49-8FE6-47F0-81F7-1B8955F5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224" y="3345996"/>
            <a:ext cx="22383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7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E6EF-B2FA-43A4-897C-6B1A5D9D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TABELA DE FUNÇÕES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84E136-2B79-480C-ADAD-F0A3147B4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332" y="2189163"/>
            <a:ext cx="8619336" cy="3822700"/>
          </a:xfrm>
        </p:spPr>
      </p:pic>
    </p:spTree>
    <p:extLst>
      <p:ext uri="{BB962C8B-B14F-4D97-AF65-F5344CB8AC3E}">
        <p14:creationId xmlns:p14="http://schemas.microsoft.com/office/powerpoint/2010/main" val="59547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319B-14D6-4168-8DD1-0566AA7A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D839-FE5F-43A0-BC92-EEDE76EC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Lembrando</a:t>
            </a:r>
            <a:r>
              <a:rPr lang="en-US" dirty="0"/>
              <a:t> que as a </a:t>
            </a:r>
            <a:r>
              <a:rPr lang="en-US" dirty="0" err="1"/>
              <a:t>numeração</a:t>
            </a:r>
            <a:r>
              <a:rPr lang="en-US" dirty="0"/>
              <a:t> das </a:t>
            </a:r>
            <a:r>
              <a:rPr lang="en-US" dirty="0" err="1"/>
              <a:t>linhas</a:t>
            </a:r>
            <a:r>
              <a:rPr lang="en-US" dirty="0"/>
              <a:t> é </a:t>
            </a:r>
            <a:r>
              <a:rPr lang="en-US" dirty="0" err="1"/>
              <a:t>requirida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devido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goto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obrigatório</a:t>
            </a:r>
            <a:r>
              <a:rPr lang="en-US" dirty="0"/>
              <a:t>. </a:t>
            </a:r>
            <a:r>
              <a:rPr lang="en-US" dirty="0" err="1"/>
              <a:t>Então</a:t>
            </a:r>
            <a:r>
              <a:rPr lang="en-US" dirty="0"/>
              <a:t> a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, </a:t>
            </a:r>
            <a:r>
              <a:rPr lang="en-US" dirty="0" err="1"/>
              <a:t>porém</a:t>
            </a:r>
            <a:r>
              <a:rPr lang="en-US" dirty="0"/>
              <a:t> é um </a:t>
            </a:r>
            <a:r>
              <a:rPr lang="en-US" dirty="0" err="1"/>
              <a:t>bom</a:t>
            </a:r>
            <a:r>
              <a:rPr lang="en-US" dirty="0"/>
              <a:t> costume.(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de 10 </a:t>
            </a:r>
            <a:r>
              <a:rPr lang="en-US" dirty="0" err="1"/>
              <a:t>em</a:t>
            </a:r>
            <a:r>
              <a:rPr lang="en-US" dirty="0"/>
              <a:t> 10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obrigatório</a:t>
            </a:r>
            <a:r>
              <a:rPr lang="en-US" dirty="0"/>
              <a:t>, mas a </a:t>
            </a:r>
            <a:r>
              <a:rPr lang="en-US" dirty="0" err="1"/>
              <a:t>maioria</a:t>
            </a:r>
            <a:r>
              <a:rPr lang="en-US" dirty="0"/>
              <a:t> </a:t>
            </a:r>
            <a:r>
              <a:rPr lang="en-US" dirty="0" err="1"/>
              <a:t>considera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jeito</a:t>
            </a:r>
            <a:r>
              <a:rPr lang="en-US" dirty="0"/>
              <a:t> de organizer a </a:t>
            </a:r>
            <a:r>
              <a:rPr lang="en-US" dirty="0" err="1"/>
              <a:t>numeração</a:t>
            </a:r>
            <a:r>
              <a:rPr lang="en-US" dirty="0"/>
              <a:t> das </a:t>
            </a:r>
            <a:r>
              <a:rPr lang="en-US" dirty="0" err="1"/>
              <a:t>linhas</a:t>
            </a:r>
            <a:r>
              <a:rPr lang="en-US" dirty="0"/>
              <a:t>).</a:t>
            </a:r>
          </a:p>
          <a:p>
            <a:r>
              <a:rPr lang="en-US" dirty="0"/>
              <a:t>A </a:t>
            </a:r>
            <a:r>
              <a:rPr lang="en-US" dirty="0" err="1"/>
              <a:t>tabela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cai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prova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570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6FEF-9E7E-4282-821B-C1040C56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2A15-B74D-41A9-B4F3-3B406B3B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</a:t>
            </a:r>
          </a:p>
          <a:p>
            <a:pPr marL="0" indent="0">
              <a:buNone/>
            </a:pPr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 para resolver </a:t>
            </a:r>
            <a:r>
              <a:rPr lang="en-US" dirty="0" err="1"/>
              <a:t>equações</a:t>
            </a:r>
            <a:r>
              <a:rPr lang="en-US" dirty="0"/>
              <a:t> do Segundo </a:t>
            </a:r>
            <a:r>
              <a:rPr lang="en-US" dirty="0" err="1"/>
              <a:t>grau</a:t>
            </a:r>
            <a:r>
              <a:rPr lang="en-US" dirty="0"/>
              <a:t>, com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digitados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2-</a:t>
            </a:r>
          </a:p>
          <a:p>
            <a:pPr marL="0" indent="0">
              <a:buNone/>
            </a:pPr>
            <a:r>
              <a:rPr lang="en-US" dirty="0"/>
              <a:t>Gere um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aleatório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as </a:t>
            </a:r>
            <a:r>
              <a:rPr lang="en-US" dirty="0" err="1"/>
              <a:t>funções</a:t>
            </a:r>
            <a:r>
              <a:rPr lang="en-US" dirty="0"/>
              <a:t> da </a:t>
            </a:r>
            <a:r>
              <a:rPr lang="en-US" dirty="0" err="1"/>
              <a:t>tabela</a:t>
            </a:r>
            <a:r>
              <a:rPr lang="en-US" dirty="0"/>
              <a:t> e </a:t>
            </a:r>
            <a:r>
              <a:rPr lang="en-US" dirty="0" err="1"/>
              <a:t>calcule</a:t>
            </a:r>
            <a:r>
              <a:rPr lang="en-US" dirty="0"/>
              <a:t> o factorial dele.</a:t>
            </a:r>
          </a:p>
        </p:txBody>
      </p:sp>
    </p:spTree>
    <p:extLst>
      <p:ext uri="{BB962C8B-B14F-4D97-AF65-F5344CB8AC3E}">
        <p14:creationId xmlns:p14="http://schemas.microsoft.com/office/powerpoint/2010/main" val="2592144021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766416B661B64D95ACEB6088F4B3A2" ma:contentTypeVersion="0" ma:contentTypeDescription="Create a new document." ma:contentTypeScope="" ma:versionID="71c4c38e144f07cf9d5879b1d0b190f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2BBAC5-910A-482E-8B7A-A2F67CEA45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E6DDE1-6F05-462D-B4F3-A7F0476B9AC1}"/>
</file>

<file path=customXml/itemProps3.xml><?xml version="1.0" encoding="utf-8"?>
<ds:datastoreItem xmlns:ds="http://schemas.openxmlformats.org/officeDocument/2006/customXml" ds:itemID="{8B6B3660-D0F8-4C7F-9484-49C1369DA38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Footlight MT Light</vt:lpstr>
      <vt:lpstr>ArchVTI</vt:lpstr>
      <vt:lpstr>Paradigma Imperativo</vt:lpstr>
      <vt:lpstr>Goto</vt:lpstr>
      <vt:lpstr>Condicionais</vt:lpstr>
      <vt:lpstr>FOR</vt:lpstr>
      <vt:lpstr>TABELA DE FUNÇÕES</vt:lpstr>
      <vt:lpstr>OBS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Imperativo</dc:title>
  <dc:creator>Leo</dc:creator>
  <cp:lastModifiedBy>Leo Lang</cp:lastModifiedBy>
  <cp:revision>3</cp:revision>
  <dcterms:created xsi:type="dcterms:W3CDTF">2022-02-14T16:49:14Z</dcterms:created>
  <dcterms:modified xsi:type="dcterms:W3CDTF">2022-08-01T17:46:29Z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0x01010088766416B661B64D95ACEB6088F4B3A2</vt:lpwstr>
  </property>
</Properties>
</file>